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311" r:id="rId5"/>
    <p:sldId id="259" r:id="rId6"/>
    <p:sldId id="260" r:id="rId7"/>
    <p:sldId id="329" r:id="rId8"/>
    <p:sldId id="262" r:id="rId9"/>
    <p:sldId id="291" r:id="rId10"/>
    <p:sldId id="261" r:id="rId11"/>
    <p:sldId id="273" r:id="rId12"/>
    <p:sldId id="322" r:id="rId13"/>
    <p:sldId id="323" r:id="rId14"/>
    <p:sldId id="324" r:id="rId15"/>
    <p:sldId id="325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2" r:id="rId25"/>
    <p:sldId id="293" r:id="rId26"/>
    <p:sldId id="295" r:id="rId27"/>
    <p:sldId id="294" r:id="rId28"/>
    <p:sldId id="297" r:id="rId29"/>
    <p:sldId id="298" r:id="rId30"/>
    <p:sldId id="299" r:id="rId31"/>
    <p:sldId id="296" r:id="rId32"/>
    <p:sldId id="288" r:id="rId33"/>
    <p:sldId id="289" r:id="rId34"/>
    <p:sldId id="290" r:id="rId35"/>
    <p:sldId id="326" r:id="rId36"/>
    <p:sldId id="327" r:id="rId37"/>
    <p:sldId id="318" r:id="rId38"/>
    <p:sldId id="319" r:id="rId39"/>
    <p:sldId id="320" r:id="rId40"/>
    <p:sldId id="328" r:id="rId41"/>
    <p:sldId id="264" r:id="rId42"/>
    <p:sldId id="265" r:id="rId43"/>
    <p:sldId id="321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308" r:id="rId52"/>
    <p:sldId id="300" r:id="rId53"/>
    <p:sldId id="302" r:id="rId54"/>
    <p:sldId id="303" r:id="rId55"/>
    <p:sldId id="304" r:id="rId56"/>
    <p:sldId id="315" r:id="rId57"/>
    <p:sldId id="314" r:id="rId58"/>
    <p:sldId id="316" r:id="rId59"/>
    <p:sldId id="313" r:id="rId60"/>
    <p:sldId id="307" r:id="rId61"/>
    <p:sldId id="306" r:id="rId62"/>
    <p:sldId id="309" r:id="rId63"/>
    <p:sldId id="310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1EB81C-1586-EF4A-8D8B-55AA4004C328}">
          <p14:sldIdLst>
            <p14:sldId id="256"/>
            <p14:sldId id="257"/>
            <p14:sldId id="258"/>
            <p14:sldId id="311"/>
            <p14:sldId id="259"/>
            <p14:sldId id="260"/>
            <p14:sldId id="329"/>
            <p14:sldId id="262"/>
            <p14:sldId id="291"/>
            <p14:sldId id="261"/>
            <p14:sldId id="273"/>
            <p14:sldId id="322"/>
            <p14:sldId id="323"/>
            <p14:sldId id="324"/>
            <p14:sldId id="32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2"/>
            <p14:sldId id="293"/>
            <p14:sldId id="295"/>
            <p14:sldId id="294"/>
            <p14:sldId id="297"/>
            <p14:sldId id="298"/>
            <p14:sldId id="299"/>
            <p14:sldId id="296"/>
            <p14:sldId id="288"/>
            <p14:sldId id="289"/>
            <p14:sldId id="290"/>
            <p14:sldId id="326"/>
            <p14:sldId id="327"/>
            <p14:sldId id="318"/>
            <p14:sldId id="319"/>
            <p14:sldId id="320"/>
            <p14:sldId id="328"/>
            <p14:sldId id="264"/>
            <p14:sldId id="265"/>
            <p14:sldId id="321"/>
            <p14:sldId id="266"/>
            <p14:sldId id="267"/>
            <p14:sldId id="268"/>
            <p14:sldId id="269"/>
            <p14:sldId id="270"/>
            <p14:sldId id="271"/>
            <p14:sldId id="272"/>
            <p14:sldId id="308"/>
            <p14:sldId id="300"/>
            <p14:sldId id="302"/>
            <p14:sldId id="303"/>
            <p14:sldId id="304"/>
            <p14:sldId id="315"/>
            <p14:sldId id="314"/>
            <p14:sldId id="316"/>
            <p14:sldId id="313"/>
            <p14:sldId id="307"/>
            <p14:sldId id="306"/>
            <p14:sldId id="309"/>
            <p14:sldId id="310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09:39.8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633 221 7040,'0'-8'-936,"0"-1"962,0 4 23,-7 4 128,6-12-71,-6 11 0,6-9-41,-4 6 1,3-2 83,-3 2 89,4 4-163,1-12-36,-7 11 0,5-6 89,-3 3-120,-3 3 1,2-6-2,-4 3 40,-3 4 0,5-6-13,-7 7 1,5 0 41,0 0-36,1 0-12,-6 0 1,0 0 33,1 0-24,-1 0-37,0 0 1,0 0 13,1 0 0,-1 2 53,0 3-197,1-4 150,-1 6 1,5-6-28,0 4 30,1-3-11,-6 5-6,0-1 9,0-4-4,1 11-44,6-12 50,-5 12-6,4-11-5,-5 11 1,-1-5-51,0 7 53,7-7-6,-5 5 1,7-5-38,-4 7 38,-3 0-7,4-1 0,0 6 25,-1 0-21,7 6 0,-10-10-7,4 12 6,1-12 1,0 10 1,3-6 0,2 6 0,-7-1 1,7 1-3,-2-2 1,-2 2-1,2-6 1,1 1 48,4-1-48,0-4 0,-5 7 0,0-5 102,2 2-96,1-1 0,2 1 0,0 1 76,0 2 1,0-5-59,0 1 1,2-1 4,2 2 1,-2-4-12,3 4 0,1-2 0,-1 1 1,5-2 9,-5 2 1,5-2-6,-5-3 0,1 1-3,-1 0 1,-2 0-14,7-1 1,-6 1-4,0 0 1,3-1 4,-2 1 1,5 0 0,-5-1 0,4-4 6,-4 0 1,7-5-2,-2 5 0,-2-2-8,1 2 1,1-2 7,5-3-9,0-4 0,4 11 5,1-7 0,-1 1 1,-4-1 0,0-3-15,0 3 0,-1-4-3,1-1 0,0 0 20,-1 0-63,1 0 51,0 0 0,-1 0-2,1 0 1,0 0 0,0 0 0,1 0-9,3 0 1,-2-1 4,2-4 0,-2 2 2,-3-7 1,6 5-2,0-5 0,1 5 0,-2-5 0,-2 2-3,2-2 0,-1-3-1,2 4 1,-4 0-1,4 0 1,-4-1 1,-1-5 1,0 5-26,-1 0 1,1 1 22,0-6 0,-2 0-1,-3 1 0,1-1 1,-6 0 1,6-4-1,-1-1 1,-2-5 4,2 6 0,-7-7 1,2 1 0,2-3 77,-2-1-80,0 0 3,-5-7 0,0-2-4,0-6 1,-2 0-32,-3 0 1,-1-5-85,-4 0 1,-3-5 100,3 5-105,-3-7 104,-8 11 1,4-9-10,-2 10 1,-3-2-10,3 12 1,-6-1 48,6 6 1,-6 8-49,6 6 1,-1 2-183,5 8 0,-4 0-54,-1 5 1,5 0 269,6 0 0,-8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5.8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15 692 8149,'-1'-14'0,"-4"5"-85,3 2 107,-4 1-106,6-3 173,0 1-247,0-5 244,0 12 129,0-6-182,0 7 120,0 0-101,6 7 0,-4 1 2,3 6 0,-4 1 5,-1 0 1,0 6-95,0 4 0,5-3 104,0 3 0,0 1-152,-5 8 1,0-3 126,0 4 1,5 1-64,0-2 1,1 5 35,-1-5 0,2 6 67,3-6 0,3 0-40,-3-4 0,3 4 6,1 0 0,1 1-16,0-6 1,-1 0 4,1 1 1,0 1-75,0 3 1,-1-8 70,1 4 1,1 1-55,4 3 1,-4 0 40,4-4 1,-2-1-20,1 0 0,-2 1 83,2-1 0,-2-4 9,-3-1 0,3 1-24,2 4 1,-1-4 15,7-1 1,-6-4-48,6 4 0,-6-1 17,6 2 0,-1 1-117,6-7 0,-1 6 110,1-6 1,-1 6-74,0-6 1,1 1 0,-1-5 1,7 4-11,3 1 0,-3-5 72,-1-6 1,1 0-37,-2 0 1,7 3 64,-2-7 1,-2 5-56,3-6 0,-6 1 69,5-5 1,0 0-63,5 0 1,0 0 0,1 0 0,-1 0 12,0 0 0,5 0-5,0 0 0,0-1-46,-5-4 1,0 3 41,0-3 1,0-1-25,0 1 0,0-5 12,0 5 1,1-5 50,-1 5 0,6-6-23,4 1 1,-3 2 6,-2-2 1,1 5 18,-1-4 0,5-1 4,-5-5 0,0 0-58,-5 1 0,1-1 37,-1 0 1,5 1-113,0-1 0,-2 0 94,-8 0 0,4 1-58,-4-1 0,2 0 0,-1 1 112,0-1 1,-6-5-73,5 1 0,0-2 94,5 1 1,-4 2-79,-1-7 0,0 6 5,5-6 1,0 6 12,0-6 0,-1 1 0,-4-6 0,-1 3-13,-4 2 1,-1-3-12,6 4 0,-7-2 47,3 1 1,-4-3-34,-2 4 0,1 1 30,-1-1 0,5-1-49,1-4 0,0-1 6,0 1 1,2 0-17,7-1 1,-4 1-8,-1-1 1,-2 1 42,3 0 1,2-6-11,-3 1 0,-1 0-15,1 4 1,-6 1 2,1-1 1,2 1 49,-2 0 1,0 4-46,-4 1 0,-1-1 5,1-4 1,-1-6 12,0 1 1,3 0 0,2 4 1,-3 1-21,3 0 0,2-6 8,-2 1 1,-1 5-12,-8 4 0,2 2 12,-2-1 1,1-2-46,-2 6 0,-2 0 1,-8 6-2,1-1 1,-2 0-8,-3 1-13,3-1 47,-11 0 46,11 1-58,-12 5 1,7-2-10,-3 6 0,-1-5 11,5 5 0,1-6-125,5 1 0,0-1 111,-1 1 1,8-3-5,2 3 0,-1-3 20,1-2 0,-6 1-3,2-1 1,-4 5 35,-1 0 0,-5 5 274,0-4-35,-7 5-201,3-2-41,-6-1-59,-6 6 1,3-6-10,-7 7 1,5 0 11,-5 0-32,7 0-60,-4 0-318,7 0 462,0 0 71,-6 0-117,4 0 1,-6 0-206,3 0 190,3 7 0,-11-6 11,4 4 0,0 2-60,0-2 0,-1 1 41,-5-1 1,0-2-3,1 7 1,-1-5-16,0 5 1,-1 0 3,-4 4 1,2-4-24,-6 0 0,4 0-14,-4 4 1,1 1 14,-2 0 0,-2-5 14,2-1 0,2 0 104,-1 0 0,6 3-47,-2-7 1,6 1 23,4-1-154,-3-3 5,11 4 92,-4-6 1,7 0 11,4 0 1,5-5-120,9 0 0,-2-6 98,2 1 1,4-1-97,2 1 0,-2-3 64,1 3 1,1-3-9,4-2 1,-4 1 95,-1-1 1,-1 0 199,1 1 0,3-1-32,-8 0 1,6 0-136,-6 1 0,1 4 25,-5 0 1,-1 5-25,1-5 0,-5 7-22,0-2 27,-1 4-28,6 1 10,-7 0-16,-1 0 32,-7 0 305,0 0-251,0 6-30,0-4 14,0 4-51,-7 1-1,6-5-33,-6 11 1,5-7 23,-3 4 0,4-2 18,-4-3 1,3-2-10,2 7 0,-5 0-2,1 5 0,-1-6 22,5 1 1,-5 2 7,0 7 0,-5-2-50,5 2 0,-1 2 3,1-1 0,1 4-67,-5-4 1,4 6 77,-5-1 0,5-2-79,-5 1 0,7-4 66,-2 4 1,-1-6-7,1 2 0,0-4 5,5-1 1,0 4-7,0 1 1,-5-5-17,0-6-60,0 1 73,5-2 1,0 1-329,0-5 194,0-2-138,0 5 0,2-7-425,3 0-180,-4 0 208,6 0-235,-7 0-189,6-7 1084,-4 5 0,4-11 0,-6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8.16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74 8051,'-6'-8'-1065,"-1"0"861,-3 3 1,2 3 238,3-3 0,4 2 52,-4-2-41,3 3 1,2-6 328,0 3-276,0 4 65,0-6 0,0 6 52,0-4 179,0 3-194,0-4 41,7 6-131,-6 0 1,7 4-2,-3 1 0,-3 7-42,3-2 1,-2 8 30,2 1 0,-3 2-95,2-1 0,5 3 77,0 6 0,0 1-16,0-1 1,1 5 12,5 1 1,1 5 5,4 0 1,-2 2-23,6 2 0,-4 0-19,4 0 0,-6 1-31,2-1 1,1 5 23,-1 0 1,-1 0-65,-4-5 1,0 1-87,0 4 0,-1-3 144,1 3 0,-2-3-6,-3-2 1,8 0 2,-4 0 0,9 0 0,-3 0 0,6-4 14,-1-1 1,2-5 58,3 5 1,-1-4-61,0 4 1,3-5 52,2 5 1,-3-4-37,3 4 0,2-7-4,-2 3 0,1 1 2,-6-2 1,7 2 2,3-2 0,-1-4 6,1-1 1,-5 0 3,5-4 1,-3 4 89,8 6 1,-8-9-96,9 3 0,-10-4 1,5-1 0,-6 4-30,5-4 1,0-2-12,5-3 1,-4 2 4,-1-1 0,-5 5-11,5-6 0,-1 6 23,1-6 0,2 1-8,-7-5 0,7 4 34,-2 1 0,-1-6-34,1-4 1,0-2-38,5 2 1,-5 2 52,1-7 0,-1 1-2,5-1 0,-5-3 13,0 2 1,1-2-1,4-2 1,-2 0-50,-3 0 1,2 2-1,-7 3 1,7-4-55,-2 4 1,-1-3 72,1-2 0,-6 0-41,1 0 1,4 0 3,1 0 0,-3 0-13,-2 0 0,2 0 65,-2 0 0,7 0 2,-2 0 1,2-2-36,-2-3 0,2 4 8,-6-4 1,5-2-54,0 2 0,-3-4 49,2 4 1,-1-2-43,1 2 0,7 2 29,-7-7 1,7 5-6,-7-5 0,2 2-4,-2-2 1,8-3-7,-2 4 1,0-3 49,-6 2 0,4-3 93,-4 3 0,7-1 22,-2 1 1,3-3-121,-8 3 0,4-3 62,1-1 1,5-1-94,0 0 1,0 1 1,-5-1 0,2 3 27,3-2 0,2 2-18,2-7 1,-2 2 20,-7 3 0,0 1-16,0 3 0,5-3 124,0 3 0,0-3-115,-5-2 0,1 2 68,-1 3 0,0-3-37,0 3 1,-2-1 2,-3 1 1,2-3 26,-6 3 0,5-3-4,0-1 1,-4 4-21,-2 0 0,3 0 1,3-5 0,2 2-128,2 4 1,-5-4 112,1 3 1,-8-3-73,3-2 0,0 5 107,0 0 0,-3 2 3,-7-2 1,1-1-40,-6 6 1,-1-1 56,-4 1-63,0 3 24,-7-5-177,-2 7 207,-6 0-2839,0 0 2031,0-6 40,0 4 172,0-4-311,0 6 14,-6 0-58,4 0 415,-4 0 30,6 0 218,-7-7 0,5 4 12,-2-7 259,2 7-119,2-10 0,0 10 13,0-7 1,-2 5 169,-3-5 206,4 7-207,-12-10 1,6 9 164,-3-5 0,-3 5 169,4-1-170,-5 4 1,0-4-210,-1 0 0,5 0 141,0 5-306,1 0 174,-6 0-4,7 0 0,1 2 166,7 3-25,0-4-174,0 12 1,7-9 26,3 5 1,3-5-59,1 1 0,8-2 70,2 2 0,4-4-169,1 4 1,1-3 39,-1-2 0,5 0 34,1 0 0,4-2 32,-5-3 0,5 4-3,-4-4 0,-3-2 36,-7 2 0,1 1 12,-6 4 0,-1-5-56,-4 0 1,-5 0 79,-1 5-167,-5 0 103,2 0-11,-6 0 14,0 0-33,-6 0 0,2 0-42,-5 0 3,5 0-10,-9 6 0,7-2 46,-4 5 0,-1-4 7,6 5 0,-5-5 2,5 5 1,-7-2 4,3 2 1,-4 3-35,-2-3 1,0 3 2,1 1 0,-1 1 5,0 0 0,-4 4-4,-1 1 1,-5 1-22,6-1 0,-7-2 29,1 6 1,2-6 103,-1 2 1,6-4-97,-2-1 1,4 0 9,1-1 1,5-4-52,1 0 9,5-7-21,-2 4-182,6-7 79,0 0 145,6 0 10,-4-7 27,5 6-11,-7-6 0,1 7-112,4 0 5,-3 0-295,4-6 209,-6 4-275,0-5 178,0 7-645,0 0 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0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12730 1030 7211,'0'-8'-288,"0"1"485,0 7-105,0-6-15,0 4 0,1-5 4,4 7 1,-1 0 30,5 0 0,1 0 0,5 0 0,4 0 69,1 0 1,6 0-78,-1 0 1,2 0-105,3 0 0,-6 0 45,1 0 1,-1 0-91,6 0 1,-1 0 75,1 0 1,-6 0-15,1 0 1,-7 0-16,1 0 0,-3-4-34,-1-1 105,-7 0-37,5 5-11,-11 0-21,5 0 1,-7 0 3,-7 6 1,5-2-6,-3 5 47,-3-5 0,5 7 43,-7-6 37,7 6-44,-4-2 0,3 5 29,-1 1 0,0 0-53,5-1 0,0 1 13,0 0 1,0 4-25,0 1 1,0 6 1,0-1 0,0 2-22,0 3 1,0 1-10,0 3 1,0-1 49,0 6 22,0 0-61,0-1 1,0 3-12,0-7 1,1 0 19,4-4 0,-3 1 0,3 3 1,-2-5 4,2 1 1,-3-3 5,2-7 1,-2 5-31,-2-6 1,0 1-7,0-6 1,-2 1-43,-2 0 1,-3 0 60,-3-1 0,-3-4-51,3 0 0,-3-5-14,-1 5 0,-1-6-9,0 6 1,5-7-14,1 2 0,-1-1-10,-5 1 1,5-4 27,1 4 8,-1-3 0,0-2 42,0 0 0,5 0-58,-5 0 93,7 0-64,-10 0 4,11-7 0,-6 6-13,3-4 1,2 3-48,-7 2 0,2-2-158,-2-3 0,-3 4 147,4-4 30,-5 3 0,0 2 136,-1 0 1,5 0-192,0 0 415,1 0-201,-6 0 46,0 0-143,7 0 0,0 0 68,3 0 13,3 0-68,-11 0-31,5 0 0,-2 0 14,1 0 1,4 0 4,-5 0 0,5 0 88,-5 0 0,5 5-62,-5 0 0,6 0 55,-6-5-30,6 0 14,-9 0-45,12 0 1,-7 0 20,3 0 23,3 0-41,-4 0 10,6 0 70,0-7-61,0-1-29,0-6 1,1 1-32,4 3 1,-3-3-2,3 3 0,-2-3-26,2-2 1,-2 5 48,7 1 0,-7-1-106,2-5 1,2 0 81,-3 1 0,6 4-16,-5 0 0,2-1 11,-2-9 0,-4 4 1,4-4 1,-3-1-3,-2 1 1,0-1 0,0 1 0,0-1-15,0-3 0,0-4-2,0 3 1,0-2-2,0-3 1,0 1 13,0-1 0,0 3 104,0 2-109,0-3 73,-7 6 1,6-3 5,-4 1 0,3 6-6,2-2 1,-5 2 13,0-2 1,0 4-30,5-4 0,0 4 11,0 1 0,0 4-75,0-4 1,0 9 56,0-9 1,0 4-42,0-4 1,0 5 46,0 0-143,0 1 123,0 0-1,0-4 1,0 10 5,0-7-12,0 7 0,0-5 13,0 3-38,0 3 36,0-4-65,0 6 41,0-7-8,0 6-55,0-6-2,0 7-272,0 0 320,0 7 44,0-6-26,0 6 48,0-7 99,0 0-124,-6 0-2,4 0-32,-4 0 20,6 0 21,0 0-14,-7 0 0,5-2-5,-2-3-3,2 4 3,2-6-4,0 7 6,0-6-9,0 4 4,0-5 0,0 6-68,0-4 65,-7 3-55,6-4 50,-6 6 0,6 0 0,-4 0 0,3-2-4,-3-3 4,4 4 0,-6-6 5,5 7-6,-11 0 1,10 0 18,-7 0-14,7-7 0,-5 6-1,3-4 1,2 2-2,-7-2 0,7 3 0,-9-6-21,7 3 0,-6 3-2,1-2 0,2 0-158,-2-1 167,0 4 3,-4-6 1,4 2-29,0 0 1,-1-1 22,-9 1 1,4 2-6,-4-7 0,2 7-39,-2-2 83,4-3-42,-12-1 0,10 0 3,-6-1 0,4 5 6,-4-5 1,1 5 36,-2-5 0,-2 2-39,2-2 1,-3-3 29,-1 4 1,0 0-46,-1 0 0,1 4-3,-1-5 1,1 5-7,0-5 0,-1 5-5,1-5 1,-1 2 34,1-1 0,5-3-4,-1 7 1,1-5 15,-6 5 0,6-6-26,-1 1 1,6 2 72,-6-2-67,1 1 48,1 0 1,-5-2 3,3 6 0,-2-5-20,-3 5 0,1-4 4,-1 4 1,1-5-24,0 5 1,-1-7-1,1 3 1,1 1-93,4-2 0,-4 2 70,3-2 0,-2-3-8,-3 3 0,1-2 8,-1 3 55,8-4-46,-6 4 0,3-5 13,-9-1 0,3 5 8,-3 0 1,3 1-10,1-6 1,-1 5 9,-3 0 1,3 1 10,-3-6 0,-2 5-11,1 0 0,-6 2-7,2-2 0,2-3-17,-2 3 1,1 2-4,-1-2 1,-7 6 16,7-6 1,-7 2-3,7-2 1,-5-2-1,-5 7 1,3-4-1,-3 4 0,-2-2 17,2 2-18,0 4 1,5-6 1,-5 2-6,0 0 0,-1 0-24,1 5 1,-4-1-4,-5-4 0,-1 3 26,0-3-28,0 4 28,7 1 1,-10 0 13,3 0 1,-3 0 0,3 0 1,-4 0-7,-1 0 0,-1 0 4,1 0 0,-1 0 8,-4 0 1,4 0-9,6 0 1,-5 0 3,0 0 0,-9 5-5,4 0 1,-4-1-120,9-4 0,-6 0 120,1 0 0,-3 5-2,-1 0 0,-1 2-2,1-2 0,-1-4 1,1 4 0,-4-2 0,4 2 1,-4-3-11,10 5 0,-6-7-1,-1 0 0,1 4-6,-1 1 1,5 0-5,1-5 1,4 0 6,-4 0 31,5 0-24,-8 0 1,10 5 83,-3 0-82,4 0 3,-5-5 0,4 0-70,-2 0 1,-3 0 51,3 0 0,-4 5-4,-2 0 1,7 0 8,-7-5 1,6 0-11,-1 0 1,4 5-31,-4-1 1,5 1 8,5-5 0,-1 0 22,6 0 0,-9 0-6,0 0 1,4 2 64,-5 3 1,5-4-6,0 4 1,-3-3 2,3-2 0,-3 0-9,-2 0 0,5 5 127,0 0 0,0 0-121,-4-5 0,-1 0-12,0 0 0,5 5 7,0 0-9,0-1 10,-4-4 0,5 0 22,4 0 1,-1 0-21,1 0 0,-7 0 0,2 0 1,2 0-21,-2 0 0,5 0 4,-5 0 1,0-1 0,-4-4 1,0 3-2,4-3 1,-3 4-1,3 1 1,-3 0 13,-2 0 1,2 0-3,3 0 1,-3 0-10,3 0 1,-1 0 1,1 0 0,-2 0-13,7 0 0,-6 0 1,1 0 0,-3 0 9,-2 0 1,2 1-2,3 4 1,-2-3-17,7 3 1,-9-4 13,4-1 1,0 5-210,10 0 190,0 0-18,-7-5 0,5 0-9,-3 0 0,5 0 30,5 0 0,-3 0-5,2 0 0,-1 0-16,2 0 152,-3 0-134,4 0 0,-1 0 64,0 0 1,0 2-40,-5 3 0,4-4 11,1 4 0,0-2 0,-5 2-50,0-3 33,6 5 0,-3-7-12,7 0 0,0 4-4,4 1 1,3 0 18,2-5 0,-1 0-10,6 0 1,-4 0 24,4 0 1,-4 0-6,4 0 0,1 0 5,4 0 0,0 0-20,1 0 1,-6-5-2,0 0 1,1 1-6,4 4 1,-5 0-5,1 0 1,-1-2 8,6-3 0,-1 3-1,0-3 0,0-1-37,1 1 37,-1 0-11,7-1 0,-5 2 1,3-5 0,-3 5 5,-2-1 0,1 2-1,-1-2 1,0 4 1,0-4 0,1 1-1,-1-1 0,0 4 0,1-6 2,-1 7 0,0-1-5,1-4 0,-1 3 4,0-3 0,0 4-10,1 1 9,-1 0 1,0 0 0,6 0 0,-1 0 0,0 0-2,-5 0 70,7 0-69,-5 0 1,5 0-9,-7 0 11,7 0 3,-5 0-23,11 0 24,-11 0 0,5 0 90,-7 0-92,7 0 0,0 0 21,3 0 2,3 0-14,-4 0-57,-1 0 59,6 0-12,-6 0-4,7 0 0,-1 0-94,-4 0 90,3 0 6,-4 0-4,6 0-7,0 0-3,-7 0 19,5-7-13,-11 5 0,12-4-76,-6 6 76,1 0-107,4 0 102,-5-7-6,1 6-72,4-6 58,-4 7-12,6 0 52,-7 0-43,6-6 12,-6 4 87,7-4-82,0 6 1,-2-2-20,-2-3 144,2 3-120,-5-4-138,7 6-126,0 0 253,7 6-23,-5-4 21,11 11 0,-5-6-52,6 2 182,1 4-126,-7-11 0,5 11 90,-3-3-90,-3-4 10,6 8 1,-7-11 29,4 7-32,3-7 17,-11 10-5,11-11-3,-11 11 184,11-12 14,-12 6-171,6-7 96,-7 6-98,0-4 1,-2 5-69,-3-7 71,4-7 6,-12 5 1,4-6-119,-5 3 112,5-3 0,-4-7-174,5 7 73,0-5 1,-5 5 48,3-7 1,2 1-16,-2-1 1,2 0-14,-2 1 96,4-1-60,-1 7 0,6-5 262,-4 3 8,-3 3-245,6-6 64,-5 12-59,7-12 5,0 11-4,7-5 0,1 2 52,7 1-172,-1-1 127,1 5 0,0 0-13,0 0 1,-1 0-16,1 0 1,5-2-22,-1-3 1,2 3 21,-1-2 0,-2 2 6,6 2 2,-6 0 0,4 0 1,-8 0-18,1 0 18,0 0-6,-1 0 4,-5 0 0,-3 2 1,-6 2 254,0-2 13,0 5-216,0-7-75,0 0 72,-6 0-16,4 0-277,-11 0 122,11 0 0,-6 0 144,3 0-238,4 0 186,-6 0-8,1 0 37,-3 0-31,1 0 1,-3 1 45,6 4-56,-7-3-49,11 4 43,-12 1 0,6-4 14,-3 7-136,-3 0 149,5-2 1,-2 5-19,1-3-43,-1-4 48,2 7 1,-5-3-36,3 10-123,-3-10 152,4 9 0,-2-11-137,6 7 121,-6 6-30,9-11-198,-11 16 1,11-16 49,-3 10 0,4-4-44,1-1 0,0-6 278,0 1 0,13 0 0,3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10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14215 3191 8020,'-15'0'0,"5"0"-591,1 0 507,-1 0-46,-5 0 1,5 0 64,1 0 141,5 0 1,-2-2 131,6-3 26,0 3-53,-7-4-96,6 6 0,-6-2 0,7-3 84,0 4-224,7-6 0,-4 7 75,7 0 1,-5 0-28,4 0 0,1-5 23,5 0 0,0 1-1,-1 4 0,6 0 5,-1 0 0,8 0 3,-3 0 0,4-5 15,1 0 0,6 0-11,-1 5 1,5-5-3,-5 0 0,6-2-10,-6 3 0,0 0-7,-4-5 0,-1 5 4,0-1 0,-1-1-1,-3 1 0,1 0-41,-7 5 0,-4-5 44,-5 0 0,-5 0-28,4 5 28,-5 0 0,2 0 0,-7 5 55,-4 0 1,1 2 6,-5-2 0,4-2 10,-5 7-31,0-1 0,-3 6-1,3 0 1,-1-5-15,6-1 0,-5 1 5,5 5 0,-1 0-2,1-1 0,3 1-2,-3 0 0,-1-1-20,1 1 1,0 6-10,5 4 0,0-2 1,0 1 1,0 1-5,0 4 1,0 1 5,0-1 1,0 0 9,0 1 1,0 1 23,0 3 1,0-3-28,0 3 1,0-3 17,0-1 1,0-1-22,0 1 1,2-6-3,3 1 1,-4-3-24,4 3 1,-3-2-6,-2-4 0,0 3-84,0 2 1,-5-3 99,0-6 0,-2 0-32,2-1 0,2 1 16,-7 0 0,5-5 8,-4-1 1,4-5-4,-5 1 6,7-4 29,-10-1 1,9 0 8,-5 0 1,4 0-35,-5 0 0,5 0 14,-5 0-54,7-6 49,-10 4-131,5-11 69,-7 11 0,0-9-103,1 6 1,4 0 15,0 5 0,-1 0 54,-9 0 0,4 0-18,-4 0 1,-1 0 24,1 0 1,-6 0 125,2 0 0,-4 0-123,-2 0 0,3 0 189,2 0 0,-3 0-34,4 0 0,3 0 69,1 0 1,4 0 37,1 0 9,0 0-112,7 0 44,2 0-158,6 0 0,0-1 29,0-4 1,5 1-7,-1-5 0,3 4 34,-2-5-23,-3 0 0,9-5 55,-6 1-33,0-1 1,0 0-14,0 1 0,1-1 8,-1 0 0,-2 0-9,7 1 0,-5-1 10,5 0 1,-7-1-40,2-4 0,1 4 39,-1-3 0,0-3-3,-5 3 0,5-6 2,0 6 0,0-8-2,-5 3 0,0-4-9,0-1 1,-2-1 7,-3 1 0,4 0 34,-4-1 1,-2 6 4,2-1 1,1 2 8,4-1 1,-5-2-40,0 6 1,0-4 2,5 4 1,0 0 1,0 6 1,-7-8 1,6 6 8,-4-3 0,3 2 32,2 3 20,0-1 29,0 0 5,0 0-10,0 1 18,0 6-62,0-5 32,0 11-261,0-5 154,0 7-637,0 0 614,0 7 32,7-5 68,-6 4-84,6-6-76,-7 0-28,0 0 71,0 7 62,0-6-61,0 6 281,0-7 74,0 0-307,-7 0 0,4 0-53,-7 0 41,7 0-20,-10 0 18,5 0 0,-7 0-1,0 0 0,6 0 21,-1 0 0,0 0-16,-5 0 0,5 0 3,1 0 0,-1 0-2,-5 0 1,0 0 38,1 0 1,-3 0 16,-2 0 0,1 0 7,-7 0 1,6 0-47,-6 0 1,1 0 7,-6 0 1,1 0-48,0 0 1,-7 0 25,-4 0 1,3 0-55,-2 0 1,-1 0 60,-4 0 0,0 0-7,0 0 1,-5 1-7,0 4 0,-1-3 23,1 3 1,3 1-16,-3-1 1,-2 0 7,2-5 0,-10 0-25,6 0 1,-3 2 6,7 3 1,2-4-117,-7 4 0,0-3 74,-5-2 0,5 0-97,0 0 1,2 0 57,-2 0 1,-6 0 29,6 0 0,-5-5 4,10 0 1,-5-2-19,5 3 0,-6 0 31,1-5 0,3 4-17,2-5 0,-3 5-11,-2-5 1,-2 0 21,2-4 1,2 4-59,3 0 0,2 0 67,-7-4 0,7-1 1,-2 0 0,3 0 2,2 1 1,-7-1 4,-3 0 0,2-4 95,-2-1 0,5 1-104,-5 4 0,0 0 51,-5 0 1,2 1-29,3-1 1,-3 0-124,3 1 1,-8 2 60,-1-2 0,-1 7 26,5-8 0,0 4 46,0-4 0,1-1 2,-1-4 0,0 9 62,0-4 0,-4 4-101,-1-4 0,-6 0 129,1 1 1,2 4-155,-1 0 1,4 2 112,-5-2 1,-1 2-20,-8 3 1,2 2-86,-2-7 0,3 7 49,1-2 1,-1-2-8,-3 2 0,3 0 15,-4 5 1,3-5-12,-3 1 0,2-1 24,-6 5 0,11-5-20,-1 0 1,3-2 37,-4 2 0,1 4 36,-1-4 1,2-2 10,4 2 0,-3-4-19,8 4 1,-7-5 8,1 5 1,4-5-84,1 5 1,-1-1 53,1 1 0,-6 2 10,1-7 0,4 7-14,1-2 0,-1-2 2,1 2 0,-5-1-27,6 1 0,-6 3-6,5-3 1,-4-1-16,4 1 0,-4 0-86,4 5 1,0-5 35,5 0 0,1-5 62,-1 5 1,-3-4-47,3 4 0,-3-2 27,8 2 1,2 2 16,-2-7 0,1 5-1,0-4 0,-3 4 3,7-5 0,-6 5 39,1-5 1,-2 5 12,2-5 0,2 7-30,3-2 0,2-1 96,-7 1 1,5-2-135,-5 2 1,6 4 27,-1-4 0,-1 2-83,1-2 0,-5 3 47,5-3 1,0-1-30,5 1 0,0-2 37,0 2 1,-5 2-4,0-7 0,0 7 92,5-2 0,-1-1-90,1 1 1,-5-5 137,0 5 1,0-2-117,5 3 0,-1 0 75,-4-6 1,3 7-75,-3-2 1,3-1-3,2 1 0,0-5-6,0 5 0,0-6-13,0 1 0,4 2-53,1-2 1,0 0 70,-5-4 1,6-1-106,4 0 0,-2 0 82,2 1 0,-2-1 11,2 0 0,1 1 16,-6-1 1,4 0 7,-4 1 1,5-6 5,-5 0 1,4 1 7,-4 4 0,2 0-2,-3 1 1,-2-3-14,3-2 0,1 2-23,-1-2 0,6 1 24,-1-2 0,-3 2-38,-3-6 1,4 6 27,2-2 1,1-1-4,-1 1 0,1-4 10,-6 4 0,5-4 2,-5 4 0,4-4-22,-4 4 1,5-4 1,-5 4 1,4-5-36,-4 6 1,7-6 43,-3 6 0,-2-2-78,-2 1 0,3-1 66,1-4 1,-1 2-8,2 4 1,-2-3 41,2-2 0,3-2 4,-3 6 1,-2-6 71,1 2 1,1 1-97,5-2 0,-1 2 85,1-1 0,-5-2-63,-1 6 0,-1-4-20,2 4 0,3-4-26,-3 4 1,1 0-4,-1 6 0,-2-1-24,-3 0 1,1 1-146,4-1 0,3-1 29,-4-4 0,1 4 118,5-4 0,-4 4 94,9 1 0,-4-1-114,-2-4 1,1 4 238,0-4 1,1 4-92,3 1 0,-2 0-49,2 1 1,-3-1 68,-1 0 1,-1 1 11,1-1 0,0 2-146,-1 3 1,1-3 81,-1 3 0,6-1-122,-1 1 0,3-1 99,-3 6 0,-1-7-96,6 2 0,-4 2 100,4-2 0,1 6 7,4-6 0,-5 2-26,1-2 1,-1-2 9,6 7 1,4-4 129,0 4-130,0-7 1,-3 4 0,3-7 49,-3 7-38,5-5 1,0 10-47,3-7-8,3 7-1,2-4-6,0 7-87,0 0 111,0 7 2,0-6 0,0 8 19,0-4-13,0-4 0,2 7 51,3-3-44,-4-3-43,6 11 4,-7-5-2,0 7-10,0 0 0,0-1-7,0 1 0,0-5-24,0 0 1,0-1 47,0 6 0,0-5-80,0 0 40,0-1 24,0 6 16,0 0 0,0-5-10,0-1 67,0-5 184,0 2-180,0-6-35,0 0 1,-2-5 3,-3 0 0,2-6-19,-7 1 0,7 2-19,-2-2 1,-1 0-10,1-4 0,0-1 17,5 0 1,0 1-9,0-1 0,0 0-15,0 1 1,0 4 14,0 0-32,0 0 0,2-3 18,2 3-15,5-3 1,4 10 37,-4-7 0,5 7 2,-5-2 1,0-2 52,0 3 1,-4-1-21,5 5 1,-2-2 204,2-3-221,3 3 0,-10-4 120,7 6-74,-7 0-38,10 0-16,-11 6 1,6 3-12,-3 5 1,-3-4 4,3 0 0,-4-5-27,-1 5 11,7-1 0,-4 1 20,7 0 1,-5-5 37,5 5 1,-5-7-40,4 2 1,-4 1 64,5-1 0,-5 0 6,5-5 10,0 0-29,4 0 4,1 0-48,0 0 43,-7 0-154,5 0 0,-7-1 118,4-4 1,-2 3-319,-3-3 227,-3-3 0,6 1 9,-3-2 90,-3 2 183,4 1-124,-6 4 0,0-6-86,0 3 55,0 3 15,0-4-92,0 6 0,-2 0 33,-2 0 0,0 0-11,-6 0 0,6 0 2,-6 0 1,5 1-9,-5 4 1,5-3-109,-5 3 1,1 1 70,-6-1 1,0 5-88,1-5 0,-1 6 66,0-1 1,-4-2-417,-1 2 1,-1 0 2,1 5 1,2-1-149,-6 1 1,6 0-481,-2-1 1115,4 1 0,-6 6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5.5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45 8019,'-15'-9'-456,"5"3"281,1 6 352,5-7-86,-9 6 1,12-7 55,-4 3-5,3 3-267,2-5 203,0 7 1,2 0 75,3 0 0,3 0-2,6 0 0,3 0 157,2 0-238,11 0 1,1 0-42,3 0 1,2 0 11,-2 0 0,6 0-132,-6 0 1,0 0 106,-4 0 0,4 0-53,0 0 0,-1 0 16,-9 0 1,2 0-176,-6 0 0,0 0 58,-6 0-302,1 0 322,-7 0-22,-1 0 109,-7 0-82,-7 0 228,6 0-190,-6 0 128,7 0 41,0 0 12,0 7 86,0-5-140,0 11 1,0-10 58,0 7 0,0 0-75,0 4 0,0 3 33,0 2 1,0 4-34,0 6 1,0 7-48,0 4 1,-5 7 31,0 2 0,-5 10-12,6-5 0,-6 6-25,5-6 0,0 2-9,5-3 1,0 1-130,0-10 0,0 2 85,0-12 0,0-1-153,0-8 1,0 1-10,0-7-274,0-6-27,0-6 531,0-7 0,-7-7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6.1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59 7995,'-5'-10'-3,"0"1"0,-1 4 53,1-5 0,3 5 466,-3-5 10,-3 7-333,6-4-111,-4 7 1,1 7 86,0 3 1,-1 5 15,1 4 0,1 4-44,-5 6 0,4 2-13,-5 4 1,7 2-84,-2 7 0,-2 0 11,2 1 0,-5-1-135,6 0 1,-1 5 75,5 0 1,0-2-100,0-8 1,0 2-37,0-7 1,0 1 103,0-6 1,0-1-77,0-4 1,5 3-20,-1-8 100,1 1 1,0-6-17,0 1 0,0-5 0,-5 0 0,0-5-3,0 4 1,0-4-45,0 5 21,0-7 37,0 4 0,2-2 58,3 0 0,-2 0-22,7-5 0,-1 0 3,6 0 0,0 0-31,0 0 1,4 0 2,1 0 0,4 0 47,-4 0 0,6 0-32,-1 0 1,2 0 67,3 0 0,-1 5-7,0-1 1,6 1 6,-1-5 1,7 2-8,-2 3 1,-1-4 103,1 4 0,-5-3-82,5-2 0,-8 0 16,-1 0 0,-2 0 127,-9 0-71,7 0-277,-9 0 268,-3 0-561,-7 0 130,-7 0-534,-7 0-69,-1 0-173,-7 0 1069,7 0 0,-5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1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59 8035,'-15'0'-49,"0"0"1,1 0-15,-1 0 1,5 0 104,0 0 1,6-1 242,-6-4-285,6 3 77,-2-5 1,8 7 11,2 0 1,5 0 23,5 0 1,3 0 4,2 0 1,6 0-82,9 0 0,-3-1-16,3-4 0,2 3-47,-1-3 0,1 4-186,-2 1 0,-3 0-102,3 0 0,-3-5 132,-1 0 0,-1 0-41,0 5 0,-1 0-2,-3 0 1,1 0 224,-7 0 0,1-6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3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 8531,'0'15'568,"-2"-1"-368,-3 1 0,4 8-24,-4 6 1,3 2-68,2 9 1,0 5-77,0 9 1,0 5 0,0 3 30,0 2 0,0-1 18,0-4 0,0-6-306,0-5 0,0-3-95,0-6 1,0-5-91,0-9 1,0-4-331,0-6 261,0-1 0,-1-1 478,-4-3 0,-3-3 0,-7-7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1 8024,'-10'8'-503,"0"-3"1,5-4 714,-4-1 1,0 2-41,0 3 0,-4 3 226,3 7-189,3 0 0,-4 1 84,6 3 1,-5 4-76,5 7 1,-5 6-100,5 3 0,1 3 61,4 2 1,0 7-86,0 3 1,4-3-17,1-2 0,5 1-133,-5-1 1,0 0 15,-5-5 1,0-1-154,0-4 0,0-3-143,0-7 1,0 1 159,0-1 1,0-6-550,0-3 241,0-4-434,0-1 223,0-7 693,0-2 0,6-6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45 7431,'16'0'500,"4"0"0,3 0-277,6 0 1,7 0-84,3 0 1,5 0 22,5 0 1,2-5-54,3 0 1,-4-5 1,-6 5 0,1 0-79,-1 5 0,-8-4 91,-7-1 0,-6 0-343,-8 5 137,-1 0-125,-6 0 0,-3 0 50,-10 0 1,2 0-119,-7 0 0,2 1-74,-2 4 1,2-3-476,3 3 824,4-4 0,-12-1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4.0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4101 7060,'-8'2'-794,"3"3"927,3-4-82,2 6 0,-1-7 53,-4 0 77,3 0 16,-4 0-121,6 0 129,-7 0-102,5 0 123,-4 0-158,6 0 23,0 0-63,-7 0 110,6 0-80,-6 0-14,7 0 120,0 0-95,0-7-118,0 6 83,0-6 0,0 1 43,0-4-34,7-3 8,1-2 0,2 1 22,0-1 1,1-2-7,9-2 107,-4 3-134,5-12 0,-5 5 67,4-6 24,3-1-79,0 1 0,3-6 63,-6 1 1,6-2 13,-2 2 0,4-2 181,1-3-226,1 3-31,-1 0 1,2 0 32,3-3 0,-1-4-39,6 4 1,-4-2-112,4 2 0,-7-2 197,3 7-253,2-7 75,-12 4 0,9-1 97,-9 4-210,2-4 164,-4 7 1,5-11 62,-3 2-72,2 5 1,-2-3 219,-1 4-204,1 3 0,4-12 15,1 4 243,-1 3-240,0-6 1,1 9 37,-1-6 40,7 0-68,-5 1 1,5 0 5,-7 4-4,1 3 1,4-10 0,-1 7-49,-5 1 38,1 2 1,-6-3-1,6 0 31,1 1-57,-7-5 0,4 7 1,-2-3-17,3 3 0,3-3 56,3-1-64,-3-5 36,11 9 0,-9-12 36,6 4-28,0-4-11,6-1 1,-6 2 167,0 3-736,-6-4 589,9 6 0,-9-6 12,6 4 0,-6-2 5,1 7-118,-3 0 95,-2-2 0,1 5 33,-1-4-296,0 4 253,1 2 0,-1-2-199,1-3 188,6 3-8,-5-5 1,5 6-49,-7 1 31,0-7 334,1 5-219,-1-5-107,1 0 0,-1 5-3,0-3 37,1 3-29,-1 1 0,1 4-14,-1-3 26,-6 9 0,5-14 1,-10 17-22,6-2 17,-6-4 1,8 2 4,-6-4 88,-1 4 166,-4 6-260,0 1 199,-1-8-194,1 6 1,-5-5-8,0 6 0,0 0 4,4 1 1,-1-1 5,-3 0 1,3 1-1,-3-1 0,-2 0-12,2 1 19,0-1-6,4 0 1,-4 0-48,0 1 48,0 6-25,-2-5 1,5 4 2,-3-5 0,-2 4 13,2 0-20,-7 7 19,4-10 0,-6 11 4,4-3 176,-3-3-170,4 6 3,-6-4 43,0 6-37,0-7-6,0 6-1,7-6 19,-6 7-96,6-6 76,-7 4 0,7-9 20,2 6-9,-2 0-13,6-2 1,-5 1 9,7-4-71,-7 3 54,5 1 0,-6 3 136,2-7-131,4 7 8,-11-4 215,5 7-203,-1-7 70,-4 6 35,4-6-71,-6 7-289,0 0 216,-6 0-41,4 0-9,-4 0 50,6 0-277,-7 7 271,5-6 0,-6 6-16,3-7-114,4 0 117,-6 0 0,2 2-16,0 3 0,-6-4 11,9 6 0,-9-6 126,6 4-127,-6-3 0,4 6 63,-3-3-51,-3-3 1,7 6-16,-4-3-21,-3-4 44,5 12 0,-7-6-49,0 3 0,-4 3-10,-1-3 0,-1 3 0,1 1 36,4-6 9,-12 5 0,10-4 113,-6 5-133,6-5 13,-10 4 140,12-5-128,-6 0 1,8 3 10,-1-6 1,0 5 16,1-5 0,0 1 3,5-1 38,-4-3-41,11 5 6,-11-7-9,5 0-1,0 6-3,1-4 0,7 4 0,-6-6 0,4 0 0,-5 0-221,7 0-692,0 0 800,7 0-21,-5 0 67,11-6-35,-5 4 120,6-4-78,-5-1 1,4 4-81,-4-7 211,11 7-118,-4-10 1,7 9 16,-3-5 1,-2 0-4,6 0 0,-4-4 146,4 3-158,1-3 17,-2 4 1,5-4 164,-4 4-168,-3-4 20,7 4 109,-12-4-107,12 5 1,-12-2 0,4 1 94,-4 5-86,-1-9 4,0 12 212,0-12-193,-7 11 183,-2-5-188,-6 7 91,0 0-218,0-6 137,0 4-2,0-4-82,0 6 349,0 0-270,0 6 135,0-4-136,0 4 0,0-4 18,0 3 11,0-3 61,0 11-75,0-5 21,0 0-19,-6 5 1,4-5-21,-3 7 0,2 0-5,-2-1 1,3-2 30,-3 2 67,-3-2-88,7 9 1,-8-6 25,5-1-13,2 1-8,-5 6 0,3-4-66,-1 2 69,0-2 1,5-3-131,0 8 119,0-6 1,-5 2-12,0-3 1,0-9-3,5 9-14,0-4 1,0 4-39,0 0 91,0-7-39,-7 5-6,6-11 68,-6 4-63,7-6-8,0 0 5,-6 0 17,4 0-198,-4 0 187,6 0-599,0 0 540,0-6-5,0 4-364,0-5 54,0 7-826,0 0 434,0-6 756,0 4 0,0-4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1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74 7722,'-15'0'-638,"5"0"589,1 0 125,5-7 491,-9 5-135,12-4 8,-6 6-316,7 0 1,2 0-10,3 0 1,3 0 4,6 0 1,8 0-1,2 0 1,9 0-44,1 0 0,9 0-15,1 0 1,1-5-50,9 0 1,0 0-181,5 5 1,-7-5-286,-3 0 0,2-4 83,-2 4 0,-7-2-105,-7 2 1,-11 4-227,-4-4 700,-4 3 0,-8 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4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 9220,'9'6'607,"-1"2"-397,-3 7 0,-4 6-28,4 4 1,2 4 12,-2 5 1,0 12-120,-5 13 1,0 6-45,0 9 1,0 4-318,0 1 1,-5 4 126,0-5 1,-7-6-155,3-8 1,2-12-171,2-8 0,-1-8-97,1-11 10,0-11 106,-2-7 463,6-7 0,-12-7 0,4-1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9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74 7813,'-15'-7'0,"5"4"-2,0-7 0,7 5 309,-2-5 90,-3 7-195,6-10 136,-4 11 15,6-11-28,0 12-144,0-6 1,0 9 70,0 3 1,0 3-107,0 7 0,0 4 37,0 1 1,0 11-165,0-2 1,0 10 92,0 1 1,0 2-50,0 2 1,0 7-145,0 3 0,0 3-234,0 2 1,5-5 176,0 0 0,0-7-190,-5 2 0,0-5 65,0-5 0,0-3-64,0-6 0,0-8-144,0-2 70,0-4-62,-7-1 241,-1-7 1,-2-1 114,0-7-144,7 0 265,-10 0 1,11-2 154,-3-3 125,4 4-135,1-6 205,0 7-248,0 0 1,6 0 44,4 0 0,5 0 68,4 0 1,4 0-46,7 0 0,1 0-207,3 0 1,4 0 11,6 0 1,0 0 30,0 0 1,0 0-14,0 0 1,0-2-20,0-3 0,-1 4-20,-4-4 1,-2 2-152,-2-2 0,-11 3-101,1-3 155,-7 4-476,-10 1 605,-2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8.3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89 177 6850,'-8'-8'357,"1"2"-212,7 6 1504,0 0-1578,0 6 0,0-3-6,0 7 0,-1-2 39,-4 2-41,3 3 0,-4 0-2,6 7 0,-5 0 0,-2-4 34,-1 3 1,5 3-126,-2 2 1,3 4 94,2-4 0,0-1-131,0 2 1,0-2 50,0 1 0,0 4-16,0-4 1,0-1 50,0 2 1,0-6-74,0 6 1,-1-7 53,-4 1 0,3 3-2,-3-3 0,4 1-4,1-5 1,0 4 5,0 1 1,-2-1 43,-3-4 0,3 0-34,-3-1 1,4 3-20,1 2 0,0-2-30,0 2 0,0-2-8,0-3 0,0-4-1,0 0 30,0 0-37,0 4 22,0 1-72,0-7 84,0-1 1,1-5-73,4 2 68,-3-2-3,5 5 58,-7-7-73,0 0-104,6 0 126,-4 0 0,11 0-34,-3 0 0,-2-5 10,2 0 29,-1 0 0,6 5 16,0 0 1,-1-5-1,1 0 0,0 0 93,-1 5 1,6-1-105,0-4 1,-1 3 153,-4-3 0,5 3-125,-1 2 0,6 0 149,-6 0 0,6-1-128,-6-4 0,3 3 97,-3-3 1,2 4-12,4 1 1,-2 0 124,-4 0 1,-2 0-191,2 0 0,-2 0 141,-3 0-296,1 0 294,0 0-306,-1 0 129,-5 0-12,-3 0 37,-6 0 1,0 1 49,0 4 222,0-3-220,0 4-59,0-6 0,-1-1 31,-4-4 0,3 2-42,-3-7 0,3 5 96,2-5-147,0 0 0,0-4 13,0-1 0,0-5-11,0 1 0,5-2 30,0 1 0,2-1-8,-2-4 1,-2-3 62,7 4 0,-7-4-50,2-1 0,1-1 148,-1 1 1,0 5-128,-5-1 0,2 2 128,3-1 1,-4-2-84,4 6 0,-3 0 14,-2 6 0,0-1-89,0 0 0,0 1 63,0-1 1,0 0-48,0 0 0,0 1 101,0-1-267,0 0 178,0 1 0,0-1-47,0 0 0,0 5 14,0 1 0,0 4-5,0-5 1,0 5-34,0-5 0,-2 5 63,-3-4-68,4 5 58,-6-9-24,7 5 1,0-2 6,0 0 1,0 6-116,0-6 1,0 5-25,0-5 57,0 0 1,0-4 63,0-1 0,0 5-15,0 0 0,0 5 63,0-4 0,0 4-63,0-5 0,-5 5 42,0-5 0,-1 7-46,1-2 133,3-3-89,-11 6 11,5-4-7,-7-1 1,1 5-12,-1-2 1,5 2-97,0 2 0,1 0 85,-6 0 1,0 0-93,1 0 0,-3 0 75,-2 0 1,2 2-6,-2 2 0,-3-2 20,3 3 1,-2 2 2,1-3 0,4 3 37,-4-2 1,-1-2-50,1 7 0,1-5 56,4 5 1,0-5-42,1 4 1,4-5-7,0 1-83,0 3-14,-5 0 99,1 0 1,4 3-30,0-6 42,7 0-24,-10-5 1,10 5 63,-7 0-78,7 0 183,-11-5-153,13 0 250,-12 0-162,11 0 9,-4 0-78,-1 0 51,5 0-91,-4 0 0,4 0 77,-3 0-122,4 0 77,-6 0 192,7 0-120,-6 0 22,4 0-95,-4 0 57,6 0 136,0 0-301,0 6 130,0-4-3,0 5 195,0-7 560,0 0-706,0 6-197,0-4 133,0 4-24,0-6-59,0 0 61,0 7 2,0-6-80,0 6 89,0 0 0,0-4-443,0 7-157,0-7-245,0 10 513,0-5 0,0 2-129,0 0 0,0-5-1414,0 4 1878,0-5 0,6 9 0,2-5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0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12083 1309 6590,'0'-8'333,"0"0"-133,0 3-94,0 3 0,0-6 68,0 3-34,0 4 38,0-6-6,0 0-204,0 6 183,0-6 7,0 7-14,0 0-68,0 7 0,0-4-37,0 7 0,0 0 24,0 4 0,0 3-19,0 2 0,0-1 29,0 7 0,0-1-116,0 6 1,0-1 92,0 1 1,0 1-82,0 3 0,-2-3 24,-2 3 1,2-3-8,-3-1 0,3 4-22,2 0 0,0-1 48,0-9 1,0 4-118,0-3 1,0-3 101,0 3 1,0-7-26,0 2 0,2-4 16,3-1 1,-3-6-1,2 1 0,-2 0-26,-2 5 1,0-6-5,0 1 1,0-5 54,0 5-31,0 0 0,0 0 40,0-1-49,0-5 1,0 9-2,0-12 16,0 6 0,0-5-1,0 2 6,0-2 0,2 5 27,3-7-38,-4 0 37,6 0-25,-1 0 0,-2 0 15,5 0 0,-4 0-15,5 0 1,-5 0 1,5 0 0,-5 0 3,5 0 1,-6 0-1,6 0 0,0 0 92,5 0 0,-1 0-87,1 0 1,0-2 41,0-3 1,-1 3-32,1-2 0,0 2 2,-1 2 1,6-2 2,0-3 1,-1 4-5,-4-4 1,0 3 29,-1 2 1,1-1 2,0-4 0,-1 3-11,1-3 1,0 3-20,-1 2 1,-4 0 41,0 0 0,0 0 2,5 0 14,-7 0-21,5 0-15,-5 0 37,0 0 3,-1 0-53,-7 0 14,0 0 20,0-6 2,0 4 11,0-11 1,0 10-32,0-7 10,0 0 1,0-4-25,0-1 0,0 5 9,0 0 0,0 1-6,0-6 1,0 0-2,0 0 0,0-4-7,0-1 1,0 1-5,0 4 1,0-5 37,0 1 0,0-1-28,0 5 0,4-6-14,1-3 1,0 3 13,-5 1 0,5 2-30,0-2 0,0 2 28,-5-6 1,0 6-4,0-2 1,5 4 43,0 1 1,0 1 2,-5-1 0,0 0-56,0 1 1,0 4 18,0 0 0,0 0-112,0-5 110,0 1 0,0-1-108,0 0 1,0 6 68,0-1 1,5 0-31,-1-5-17,1 1 0,-5-1-83,0 0 164,7 0 0,-5 1-49,2-1 0,-2 5 136,-2 0 0,0 6-121,0-6 1,-2 6 72,-2 0-53,2 2-12,-11-5 1,10 6 31,-7-4-21,7 3-65,-11 2 61,13 0-15,-12 0 3,11 0 0,-6 0 14,3 0-89,3 0 35,-11 0 0,10 0 12,-7 0 1,5 0-6,-4 0 0,4 0-3,-5 0 0,2 2 14,-2 3 0,-3-4 26,3 4-29,-3-3 0,-2 3 80,1 0-79,-1 0 0,0 0 4,1-1 0,4 1 8,0-5 1,0 0-5,-5 0 0,1 0 10,-1 0 0,2 2-26,3 3 49,-9-4 0,9 6-31,-10-7 0,4 0 34,1 0 1,0 0 8,1 0-5,-1 0 1,0 0 17,1 0 1,4 0 50,0 0-51,7 0-10,-10 0-26,11 0 16,-4 0 0,1-2-60,0-3 35,0 4-3,5-6 1,-2 7 0,-3 0-2,4 0 0,-8 0 0,5 0 8,2 0 0,-5 0 1,7 0 1444,0 0-1421,0-6-55,0 4 65,0-4-68,0-1 1,0 4 48,0-7-51,0 7 31,-6-10 0,4 5 3,-3-7 0,2 5 7,-2 0-5,4 0 0,-11-4-10,7-1 1,-6 0 9,1 1 1,-3-3-103,-2-2 0,1 2 92,-1-2 1,-6-2-135,-4 1 1,-3-1 97,-1 1 0,0-1 33,-1-4 0,-1-2-6,-3 2 0,-4 2 2,-6-1 0,-2 4 46,-3-4 0,2 1-52,-7-2 1,2-1 23,-2 7 0,-3-3-1,3 3 1,-8 1-124,-2-7 1,-1 7 90,1-1 1,2-3-7,-6 3 0,4-2-75,-5 1 1,6 4 96,-6-4 0,5-1 49,-4 1 1,1-1-57,-2 1 1,-3 4 25,4-3 1,-1 2-14,-4 2 1,7 1-2,-7-1 0,4 0-14,1 1 1,-6-1-8,1 0 0,6 1 43,-2-1 0,0 5-26,1 0 0,-4 1 31,-2-6 0,3 5-29,2 0 1,-3 5 48,3-4 0,-2 4-40,-3-5 1,2 5 33,4-5 0,-4 5-12,3-5 0,-4 7 3,-6-2 1,6 4-10,-1 1 1,1-2-3,4-3 1,-4 3-18,-6-2 0,4 2 17,-3 2 0,1 2-20,-1 2 0,1-2 17,-6 3 0,6 3-16,-2 2 0,3-2 10,-3 2 1,3-5-6,-8 5 1,7-1 114,-1 6 0,1 0-101,-1 0 1,1-2 68,-6-4 0,6 4-54,-1-3 1,3 3-12,1 2 1,1 0 17,-1-1 1,2 1-52,4 0 1,-4-1 25,3 1 0,-3 0-11,-1 0 1,4-1-4,1 1 1,4 1 11,-5 4 1,1-4-24,-6 4 1,2-4 22,4-1 1,-4 0 12,3-1 1,-1 1-16,2 0 1,-4-1-6,3 1 0,2 0 32,-1-1 1,1 1 0,-2 0 1,2 0-34,3-1 0,2 1 14,-6 0 0,1 1-11,-2 4 0,2-4 12,3 4 0,2-4-40,-6-1 1,1 4 32,-2 1 1,2-1-19,4-4 0,-3 1-23,-2 4 0,-3-4-3,8 4 1,-1-4-16,5-1 0,0 5-6,1-1 0,-6 1-68,0-6 0,1 6 95,4 0 0,-2 1 14,-2-2 1,2-1-29,-3 7 0,6-7 91,4 2 1,-3-3-49,3 3 0,-2-4 92,2 4 1,-1-4-53,6-1 1,0 0-37,5-1 0,-4 1 14,4 0 1,-3 0-4,8-1 1,-4 6-19,-1-1 1,0 1 127,0-5 1,0-1-144,0 1 0,0 0-11,0 0 0,6-2-6,4-4 0,3 4 2,1-3 0,-1-2 23,-3 2 0,4-2 6,1 2 0,0 3-10,4-3 0,2-2 42,-1 2 0,1-5-38,-2 5 0,-2-5 32,2 4 0,2-4 1,-1 5 1,-1-5 7,-4 5 1,4-5-21,1 5 0,4-6 1,-4 6 0,4-7-18,-4 2 0,6 2 15,-2-2 1,4 5-14,1-6 0,0 3 8,1-2 1,-1-3-6,0 2 1,1 3 1,-1-2 1,2 1 2,3-1 0,-3-1-17,3 5 1,-3-4 14,-2 5 1,1-5-20,-1 5 1,-1-5 15,-4 4 0,4-4 7,-4 5 1,4-2-9,1 2 0,0 2 12,1-8 0,-1 3 15,0-2 0,2-2 28,4 7 24,-5-7 1,6 4-64,-6-7 1,4 5 110,0 0 0,5-1-60,-5-4-44,0 7 0,-4-5 21,-1 3 0,5 1 8,0-1 36,1 0-10,-6 1 89,0-4-100,1 11-16,5-11 1,1 4 38,3-6-76,4 0 73,-6 0-107,7 0-1354,0 0 1,-6 0-1,-3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44 383 6014,'0'8'-21,"0"-2"114,0-6 1933,0 0-1974,0-6 0,0 2 43,0-5 1,2 4-3,3-5 0,-2 0 2,7-5 1,-5 4 4,5-4 1,-1 4-17,6-9 0,-5-1-88,0 1 1,-1-1 76,6 2 0,-2 2-130,-3-2 0,3-3 110,-3 3 0,-2-1-110,2 6 1,-5 1 74,5 3 1,-6-3-6,6 3 19,-6-3-5,2 5 48,1-5-36,-6 11-7,6-5 18,-7 7-149,0 0 0,-5 2 83,0 3 1,0-2-12,5 7 0,-5-5-112,0 5 1,-1-5 112,1 4 1,2 0-61,-7 0 0,5 4 39,-5-3 1,5 3-8,-5 2 1,5 0 6,-4-1 0,4 1 11,-5 0 0,5-1 17,-5 1 1,2 2-21,-2 2 1,-1-3 23,6 4 0,-6-4-20,1-1 1,3 0 43,2-1 1,-1 1-69,1 0 90,-7 0 0,9-1-67,-7 1 109,7-7-60,-10 5 12,11-5 6,-4 1-30,-1-3 4,6-6-1,-6 0-4,7 0 2,0 0-49,0-6 44,0 4-25,0-5 0,2 7 16,3 0 7,-4 0-12,6-6 30,-7 4 2,0-4 6,0 6 35,0 0 13,0-7-48,0 6 8,0-6 27,0 7 200,0 0-208,6 0 210,-4 0-217,5 0 1,-6 0 223,4 0-188,-3 0 1,11 0 13,-3 0 0,3 0 4,1 0 0,1 2 3,0 3 1,4-4 21,1 4 1,6-2-41,-1 2 1,-3-2-70,3 7 0,-2-6 72,1 0 1,2 0-67,-6 1 1,0-4 48,-6 4 1,-1-2 40,-3 2-2,3-3 2,-5 4 51,1-6-46,-3 0 52,-6 0-235,0 0 62,-6 0-565,4 0-111,-5 0-103,7 0 127,0 0 0,0-6 0,0-2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29.85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2191 6301,'-8'0'324,"2"0"-71,6 0-96,-7 0 23,6 0-38,-6 0 5,7 0-82,0 0 86,-7 0-247,6 0 91,-6 6 1,7 2-23,0 7 1,0 0 9,0-1 1,0 6-4,0 0 1,0 6 28,0-2 1,0 4-2,0 1 0,7 1 10,3-1 1,-2 5-14,2 1 0,-1-6 14,6-4 0,0-1-2,0 6 0,4-3-30,1-2 0,1 1 21,-1-6 0,-2 1-3,6-2 1,-4-2 25,4 2 0,-4-2-1,4-3 1,1-4 69,4 0 1,-4-2-79,-1 2 0,1 1 9,4-6 0,0 0 72,1-5 0,4 0 52,0 0 0,1 0-113,-6 0 0,5 0 0,1 0 1,4 0 15,-5 0 1,0-5 0,-4 0 0,6-4 3,3 4 1,-3-5-16,-2 5 1,2-7-26,-2 3 0,7 1 47,-2-2 0,4 0 2,1-5 0,0 1-13,0-1 1,0-5 1,0 1 0,1-3-1,-1 3 0,-5 2 1,0-2 1,-5-2 26,6 1 0,-8-4-30,2 4 1,2 0 43,-1 6 0,1-8-36,-2-2 1,-1 1-55,6-1 1,-5 4-71,5-5 1,-4 6 111,4-6 1,-5 1-128,5-6 0,-4 6 104,4-1 0,-7 1-86,3-5 0,-4 6 60,-2 3 1,1-1 26,-1 1 1,0-4-16,1 4 1,-2-4 4,-4 4 1,4-4-15,-4 4 0,9-6 2,1 1 0,2 2-6,-2-1 1,-1-2 14,6-8 0,-1 3-19,1-4 0,2-1 13,-7 2 0,5-5 91,-4 4 0,4-4-92,-5 5 0,5 0 131,-4 4 1,1 1-117,-2 0 1,-1-6 0,6 1 1,-7 0-50,3 4 0,2-4-8,3 0 1,0-6-95,0 6 1,0-5 79,-5 5 1,4-2-13,-5 1 1,5 4 47,-4-3 1,4 3 5,-5 2 1,0 1 37,-4 3 0,-6-1 18,1 7 1,-7-6-48,1 6 0,-1-8 25,2 3 1,-2 1-137,6-1 1,-4 1 69,5-2 1,-3-1-154,3 6 0,1-4 84,-6 4 0,1-1 38,-2 2 0,-2 2 44,2-2 1,-2 2 85,-3 3 1,-4 4-36,0 0 0,-2 0-65,2-5 0,3 1 118,-3-1 1,-2 5-70,2 0 0,-5 1-84,5-6 1,-6 2 79,6 3 0,-5-3-44,5 3 1,0 2 14,4-2 0,0 0-7,-5-4 1,9-1-50,-3 0 0,3 1 38,-3-1 1,1 2 8,4 3 1,-4-3 4,3 3 1,-2-3 49,-2-2 0,-7 6 12,-3-1 168,3 7-115,-7-10 260,6 11-341,-7-5 1,-2 7 77,-3 0-239,4 0 12,-6 0 46,1 0-16,4 0-207,-4 0 199,-1 0 85,5 0 1,-9 2 77,6 3 0,-2-3-88,3 2 0,0 0 98,-5 1 0,4-4-71,-5 4 0,5 2 43,-5-2 1,5-1-25,-5-4 1,6 5 0,-6 0 0,5 0-4,-5-5 1,5 5-4,-5 0 1,5 0 2,-4-5 0,4 5-4,-5 0 1,0 1-77,-5-1 0,1-2 71,-1 7 0,0-5-87,1 5 1,-3-2 88,-2 2 1,1 3-3,-7-3 0,2-2-6,-1 2 0,3-2-11,6 2 49,-6 3 1,4-10-55,-2 7-205,9-7 213,3 4-16,7-7 1,2 0 19,3 0 0,8-2-8,7-3 1,4-1 3,-4-4 0,4-2 2,-4 7 1,6-4 19,-2 4 1,3-7-20,-3 2 1,2 2 100,-6-2 1,4 6-88,-4-6 1,4 2 97,-4-2 1,5-2-58,-6 7 1,1-4 11,-6 4 1,-1-2 74,-3 2 15,3 4 0,-11-12 7,5 11-173,-7-5 122,0 7-303,0 0 209,-7 0 76,5 0-68,-4 0 5,6 0 125,0 0-85,-7 0 17,6 7-33,-6 1 1,7 2-12,0 0-5,0 0 1,0 4 33,0 1-30,-6 0 1,4 4-32,-3 1 0,3-1 24,2-4 1,-4 2 0,-1 2 1,-2-1 23,2 7 0,4-6 7,-4 6 1,-2-6 4,2 6 0,-5-6 7,6 6 0,-3-7-32,2 1 0,3-2 9,-2-3 0,-3 1-66,2 0 0,0-5 57,5-1-22,0-5 1,-1 2-110,-4-6-21,3 0-188,-4 0 160,6 0-2270,0 0 1381,0-6 1038,0 4 0,-7-4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4.4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30 7875,'-8'0'57,"1"0"-76,7 0 99,0 0-44,7 0 1,-4 0 23,7 0 0,0 0-13,5 0 0,1 0-49,3 0 1,-1 0 3,7 0 1,-1 0-1,6 0 0,-1-1 12,1-4 1,-1 3-11,0-3 0,1 4-18,-1 1 0,-4-2-8,-1-3 0,-6 3 9,2-2 1,-4 2 8,-1 2 17,0 0 9,-7 0-10,-2 0 0,-6 2-5,0 2-3,0-2 0,0 6-1,0-3-5,-6-3 87,4 11-71,-4-12 168,6 13-165,0-6 0,0 1 4,0 1 0,0-5-6,0 5 0,0-5 0,0 5 0,0-5 4,0 4 1,0-4-6,0 5 1,0 0-39,0 5 1,0-6 36,0 1 0,1 0 21,4 5 0,-3 1-3,3 4 0,1-4 8,-1 4 1,2 1-5,-3-2 1,3 6 4,3-6 1,1 8 11,-6-3 1,5 2 0,-5-1 1,5 2-18,-5-2 1,-1-2 4,-4 1 0,2 1-84,3 4 0,-3-4 16,2-1 0,-2-4-7,-2 4 1,-2-4 15,-2 4 1,2-6-11,-3 2 1,2 1 34,-2-1 0,3 4-3,-3-4 0,-1 0 31,1-6 1,-2 6-37,2-1 1,4 1 5,-4-5 0,-2 4-26,3 1 0,-6 1 1,5-1 1,-5-4 6,5 4-1,-6-4 0,7-1 69,-5-1 1,5 1-10,-9 0 0,12-5-35,-4-1-88,-3-5 42,6 2 2,-5-6-7,7 0 1,-1 0-69,-4 0 81,3 0-16,-4 0 50,-1 0 0,4 0-31,-7 0 1,5-1-71,-5-4 1,1 3 53,-6-3 0,3 4-1,-2 1 0,1 0 27,-12 0 1,6 0-5,-6 0 1,6 0 17,-6 0 1,2 0 88,-1 0 1,-2 0 87,6 0 1,0 0-104,6 0 1,4 0 240,0 0-197,7 0-103,-4 0 60,7 0-1,0 0-101,0-7-42,0 5-107,0-4 136,0 6 0,2 0-85,3 0 108,-4 0 7,6 0 5,-7 0 40,0 0-26,0-7 19,0 6-13,0-6 1,0 5 2,0-2 7,0 2-26,-7-11 0,6 5-1,-4-7 1,-2 5 1,2 0 0,1-4 6,4-6 1,-5-4-17,0 4 0,0-6 37,5 1 1,-5-2-1,0-3 0,0 1-37,5-1 1,-5 1 2,0 0 1,0-1 6,5 1 0,0 4-1,0 1 1,0 4 43,0-4 0,0 6-31,0-2 35,0-3 1,5 5-9,0-6 1,2 11 6,-2-2 0,-4 4-37,4-4 0,-3 0 4,-2 1 1,0 4-12,0 0 1,0 0-5,0-5 1,0 1-1,0-1 1,-5 5 13,0 0 0,-1 6-26,1-6 1,3 0 14,-3-5 1,-1 5-4,1 1 14,0-1 3,-2-5 15,6 0 1,-6 6 35,7-1-36,0 7 0,0-6-1,0 5-41,0 2 0,0-6 64,0 3-4,0 3 11,0-4-30,0-1 0,2 1 14,3-4 0,-4 2 60,4 3-50,-3 3 9,-2-11-127,0 11 39,0-4-188,0-1 181,0 6 6,0-6 0,1 7-10,4 0 0,-3 0 121,4 0-100,-6 0 0,0-1 176,0-4-145,0 3 10,0-5 7,0 7-40,0 0 6,0-6 1,0 4 0,2-4 2,3 6-7,-3 0 6,4 0-22,-6 0 20,0 0-14,7 0 14,-6-7-1,6 6-28,-7-6 29,0 7 1,0 0-63,6 0-3,-4 0-96,5 0 128,-7 0-111,0 0 146,6 0 8,-4 0-230,4 0-260,-6 0 345,0 0 137,7 0 0,-6 7 0,6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9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60 147 6146,'0'-8'-101,"0"2"210,0-1-46,0 5 0,0-6 50,0 3 2,0 4 61,0-6 37,0 7 25,0-6 8,0 4-66,0-5 1,0 6-1,0-4-122,0 3 96,0-4-242,0 6 645,0 0-498,0 6 1,0 2 12,0 7-14,0 0 1,0 0-46,0-1 1,0 3 18,0 2 1,0-3-14,0 4 0,-2 1 17,-3-1 0,3 1-13,-2-1 0,0-2-55,-1 6 0,4-4 63,-4 4 1,3-4-78,2 4 1,0-6 63,0 2 0,-1 1-53,-4-1 1,3 4 27,-3-4 1,4 0-3,1-6 1,0 6 7,0-1 6,-7 1-5,5 1 0,-4-4-1,6 2 0,0-3 3,0-1-4,0 0 0,0 0 3,0-1 1,0-4-56,0 0 1,0-5 49,0 5 1,0-6-9,0 6 8,0-6 1,0 9-10,0-12 1,0 7-13,0-3-14,0-3 34,0 4 0,0-4-107,0 3 91,0-3-9,0 4-10,0-6-97,0 0 151,6 0-43,-4 7 39,5-6-32,-7 6 63,6-7-65,-4 0 61,11 0-37,-5 6 1,7-4 84,-1 3 0,1-3-64,0-2 0,1 0 3,4 0 1,1 0-21,3 0 1,7 0-2,-6 0 0,8 0-5,-4 0 0,0 0 20,6 0 0,-6 0-70,-4 0 0,1-5 52,-7 0 1,6 0-21,-6 5 0,6 0 53,-6 0 1,1 0 4,-5 0 1,-5 0 78,-1 0 23,1-7 172,-2 6-230,-1-6 119,-7 7-171,0 0-84,-7 0 31,6-6 0,-7 4-63,3-3 84,3 3 0,-5 1-1,7-4 0,-1 3 32,-4-3-33,3-3 0,-4 5 40,6-7 0,0 5-33,0-5 1,0 6 3,0-6 0,0 0-32,0-5 0,0 1-7,0-1 0,0 0-29,0 0 0,0-1 24,0-3 0,5-3-12,0-2 1,-1-4 26,-4 4 1,5-6-9,0-4 0,5 3 28,-5-3 0,2 3 5,-3 1 1,-2 1 1,3-1 1,1 3 9,-1 2 1,0-1 74,-5 6 1,0-1-88,0 1 1,0 4 88,0-3 0,0 2-74,0 3 0,-5-1 47,0 0-30,-6 0 6,3 1-12,-7-1-15,7 0 10,1 7 0,3 0 5,-1 3-79,0 3 74,5-4-61,0 6-93,0 0 117,0-7-5,0 6 32,0-6-28,0 7 166,0 0-125,-7 0-18,-1 0 0,-7 0 42,1 0 1,-6 0-40,0 0 1,-4 0 97,4 0 1,-7 0-67,-3 0 0,-1 5 11,-8 0 1,5 5 9,-5-5 1,6 5 6,-1-6 1,3 1-37,1-5 1,2 5 10,4 0 0,3 0-19,6-5 65,0 0-63,1 0-12,5 0 55,3 0-121,19 0 66,-10 0 0,12 0-80,-10 0 84,-4 0-220,6 0 1,-5 0-222,2 0-57,-2 0 63,5 0-280,-7 0 380,0 0 0,0 7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43.8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89 7443,'-7'8'-91,"6"-2"303,-12-6-4,11 0-134,-11 0 1,11 2 29,-3 3-25,4-4 1,2 6-1,4-7 0,3 0-102,7 0 1,1 0 102,4 0 1,3 0-64,6 0 1,6 0-19,-1 0 0,2-2-6,-2-3 1,4 4 22,6-4 1,-7-2-87,-2 3 1,1-1 55,-2 5 1,-5-2-91,-4-3 1,-7 3-17,1-2 97,-2 2 124,-9 2-39,-2 0 8,-6 0-26,-6 0 1,3 0 13,-7 0 1,5 0 65,-5 0-59,7 6 1,-9-2 18,7 6 1,1-6 11,4 6-34,-7-7 1,5 11-56,-2-5 0,2-1-1,2 2 1,-2 0 30,-3 5 0,4-5-9,-4-1 1,3 3 2,2 7 1,0-2-2,0 2 0,0 4-37,0 2 0,0-2 33,0 1 1,0 2-63,0 9 0,0-4 31,0 3 1,0-1-2,0 1 1,0-2-19,0 8 0,0-8-81,0 3 1,0-4 92,0-2 0,-1 0-8,-4 1 1,3-7 55,-3-4 1,-1-2-55,1-3 1,-2 1 59,2 0-84,4-1 0,-8-4-39,5 0-3,2-7-7,-5 10 82,1-11 0,3 5-1,-7-7 0,5 0 47,-5 0 0,5 0-69,-5 0 1,5 0 138,-4 0-167,-1 0 36,-5 0 1,0 0-20,1 0 1,4 0-63,0 0 102,0 0 1,-4 0-20,-1 0 1,0 0 48,1 0 0,-1 0-57,0 0 0,-4 0 182,-1 0 0,-4 0-9,4 0 0,-5 0 3,6 0 0,-6 0-78,6 0 0,-1 4 10,5 1 0,1 0-43,-1-5 0,5 0 13,0 0-101,7 0 132,-3 0-136,6 0 126,0 0-54,6 0-9,-4 0 0,6 0-122,-3 0 137,-4 0-81,6 0 0,-5 0 56,3 0-106,-4 0 41,6 0-26,-7 0 21,0 0 2,0-6 105,0 4-57,0-4 6,0-1 1,0 4 70,0-7 1,0 0-71,0-5 0,-2 1 133,-3-1 0,2-6-54,-7-4 1,7-9 10,-2-5 1,-2-5-21,3-5 0,-6-8 9,5-7 1,0-6 30,5 1 0,0 5-44,0 6 0,0 0 7,0 9 0,0 2 2,0 8 0,2 5-166,2 9 0,-2 4-78,3 6-148,-3 7 121,-2 1 0,-2 7-614,-3 0 355,3 0 0,-6 5 472,3 0 0,4 7 0,-6-4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8F557-3098-6C46-A8A6-4C01EC376460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054AE-8AF1-1445-B668-40E87A63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054AE-8AF1-1445-B668-40E87A63D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5F8F9F-D24D-A641-929A-37E23E7B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5955-0CA9-2A4F-8E79-C28F04C5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3ABC-4A2C-8C45-B47A-CA0AACF9EB94}" type="datetime1">
              <a:rPr lang="en-US" smtClean="0"/>
              <a:t>1/17/22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6A0A7-537A-1A4C-A279-B4DAA1C9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ED75-970B-1446-B29A-11C8C746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A73B6C-27BE-B140-9B09-431C52C4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979E-6A37-3141-BBC7-B9BFDDAA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E50416-1714-A74A-AA13-F951B7A7E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7B0C-63B7-444A-869C-1237163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9D73-46F0-D446-9279-12F2C16D900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06DD-88FC-A441-9173-B0B74505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25C3-6D62-AE48-9A47-1B8FEBB0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17079-D3B3-E742-B6E7-56DB7AAEB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62AD8-12E0-974B-8B60-32C82E24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7B8D-4EDA-E348-B21E-8943D752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C569-8AF1-0346-A5A8-04C7AEDC27A5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714B-2199-6B47-92A2-796E3C37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6085-6E38-A64B-B627-5C0F612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10C0-9809-7845-8FC8-CE9A1C6C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079D-51E1-874F-8495-55041298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DBBC-18C4-C245-B13E-6976A2BF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E236-673F-CD40-B092-687DDB2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F5FF-A5ED-4946-B554-1B8022C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CB-6027-DC45-8F95-4C9317B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D2DA-A21A-0047-9BCA-D1FEAD9DB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D7A-6EF5-3141-A3D4-C79F24F8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25E6-7867-3945-9C1E-980DF28E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E3EF-C4E2-C94C-B314-F8B0807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4318-C740-C04A-89BB-BE69463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DC42-D07D-4442-914E-41BEE7C7B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13CE4-56C7-DC44-9596-FC7CFE2C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6344-512F-4B4A-898B-5B76F54C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5690-FC7F-5F42-A2B9-655B2D6A71D2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E9D1-B1DA-AF48-88CE-BB7504F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A404-31DE-704E-90C1-975AEB91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800-EE76-7545-AFE0-97E7BC1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B459-8850-8545-93B9-FACA80DB9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AD15-88A0-4847-8948-FE3287F87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4BCA-37E2-E444-B466-F6F43762F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371F1-DC65-914C-962D-58CAD999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1A343-0338-2A4A-BAF2-F060D26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3EC6-A325-7949-83ED-1369D72D422E}" type="datetime1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23160-498A-2C43-B09A-484E05D3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3824-C6CB-A745-BA34-BDC0A344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7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66D-9C4E-AB43-A039-F1EA424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EEC4-0D0F-2045-AAAC-60D055D3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4203-6BBC-044B-906C-232CC34D7A55}" type="datetime1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08E4-6D85-1B4F-960C-E0D09C5A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272CD-B34D-8A4C-8884-B6BAB8E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C7363-4F6A-714E-9F04-68531D2E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8875-5F08-884B-B90F-C576DB57F42A}" type="datetime1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F3196-FA87-8846-A582-58EDCB3A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3C76D-650C-7B40-842D-7819658B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4B5F-3441-F34B-A706-B3E9B116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7D64-AAC5-9640-BD9B-ED60FCF7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0A0A-1C25-0849-B925-8DACB83C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7BD77-56E0-B548-9C8D-F98810BF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E538-9BD0-DE45-891D-787D5F4316C1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77E92-059B-EB45-B1FA-88D5EB4A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0D7C-41FF-F344-8543-AE107759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0BC1-DE14-864E-94E9-CC4F49FA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1C32C-105A-AF46-B96D-EDF04FAFC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A757B-4E97-2D41-A617-A42CB44A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72179-63DD-AE4D-ACE5-98EDE5DA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2DDA-3173-164D-B6C5-23C4813DEA8D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7182B-C8C1-B249-9B80-A9DFB13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4FDF-5632-F043-B54F-ECC7BF09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F1BAA-3442-804A-B969-24CFE7A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4EB4-C66C-E744-A0EB-EF763753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7648-F614-F140-874A-BF528ACF1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9E16-5B9F-114F-87CB-67146A85A890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900E-FFD6-9746-B8AD-54BF6E70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517B-BBE4-4748-BB71-3765149C1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6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0.png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customXml" Target="../ink/ink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2" Type="http://schemas.openxmlformats.org/officeDocument/2006/relationships/image" Target="../media/image39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5.png"/><Relationship Id="rId24" Type="http://schemas.openxmlformats.org/officeDocument/2006/relationships/customXml" Target="../ink/ink10.xml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3.png"/><Relationship Id="rId30" Type="http://schemas.openxmlformats.org/officeDocument/2006/relationships/customXml" Target="../ink/ink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8.xml"/><Relationship Id="rId3" Type="http://schemas.openxmlformats.org/officeDocument/2006/relationships/image" Target="../media/image480.png"/><Relationship Id="rId47" Type="http://schemas.openxmlformats.org/officeDocument/2006/relationships/customXml" Target="../ink/ink21.xml"/><Relationship Id="rId50" Type="http://schemas.openxmlformats.org/officeDocument/2006/relationships/image" Target="../media/image78.png"/><Relationship Id="rId7" Type="http://schemas.openxmlformats.org/officeDocument/2006/relationships/customXml" Target="../ink/ink15.xml"/><Relationship Id="rId12" Type="http://schemas.openxmlformats.org/officeDocument/2006/relationships/image" Target="../media/image59.png"/><Relationship Id="rId17" Type="http://schemas.openxmlformats.org/officeDocument/2006/relationships/customXml" Target="../ink/ink20.xml"/><Relationship Id="rId46" Type="http://schemas.openxmlformats.org/officeDocument/2006/relationships/image" Target="../media/image76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49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image" Target="../media/image490.png"/><Relationship Id="rId9" Type="http://schemas.openxmlformats.org/officeDocument/2006/relationships/customXml" Target="../ink/ink16.xml"/><Relationship Id="rId14" Type="http://schemas.openxmlformats.org/officeDocument/2006/relationships/image" Target="../media/image60.png"/><Relationship Id="rId48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EA1-E0A4-5644-ADCF-EB9877E82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2318"/>
            <a:ext cx="9144000" cy="2910224"/>
          </a:xfrm>
        </p:spPr>
        <p:txBody>
          <a:bodyPr>
            <a:normAutofit fontScale="90000"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dirty="0"/>
              <a:t>Computer Organization and </a:t>
            </a:r>
            <a:br>
              <a:rPr lang="en-US" dirty="0"/>
            </a:br>
            <a:r>
              <a:rPr lang="en-US" dirty="0"/>
              <a:t>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 work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0AD9-B89A-3D40-8019-F17B21FC6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499"/>
            <a:ext cx="9144000" cy="1655762"/>
          </a:xfrm>
        </p:spPr>
        <p:txBody>
          <a:bodyPr/>
          <a:lstStyle/>
          <a:p>
            <a:r>
              <a:rPr lang="en-US" dirty="0"/>
              <a:t>Dr. Zulkar Nine</a:t>
            </a:r>
          </a:p>
          <a:p>
            <a:r>
              <a:rPr lang="en-US" dirty="0"/>
              <a:t>Department of Computer Science </a:t>
            </a:r>
          </a:p>
          <a:p>
            <a:r>
              <a:rPr lang="en-US" dirty="0"/>
              <a:t>Georgia State University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0794-E0A3-084D-A7DD-3E450F1A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7BDC-5013-AC4F-AC24-FDC1000A2490}" type="datetime1">
              <a:rPr lang="en-US" smtClean="0"/>
              <a:t>1/17/22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398F-B1CA-334D-8E5A-6E3F4324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33335-BA77-E349-A28F-4BBFC2B6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1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FA-94FC-DE47-BFAC-054AEFEC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VirtualBox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67FD-8DF8-1F4E-B1C6-03E2A4B1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8"/>
            <a:ext cx="10515600" cy="472213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https://www.virtualbox.org/wiki/Downloads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Download and Install the software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6A6A3-2BA4-E74B-877A-7FC9467AB599}"/>
              </a:ext>
            </a:extLst>
          </p:cNvPr>
          <p:cNvSpPr txBox="1"/>
          <p:nvPr/>
        </p:nvSpPr>
        <p:spPr>
          <a:xfrm>
            <a:off x="6095999" y="4885452"/>
            <a:ext cx="30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Download the package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27C8477-0274-3849-97B6-9764E5F2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D068-A451-3A48-86D2-7EB7B7531611}" type="datetime1">
              <a:rPr lang="en-US" smtClean="0"/>
              <a:t>1/17/22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7767AD-51A4-E140-AAC2-FB82E13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9DB63-EBC3-D844-86BF-10BC50D8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58" y="1939541"/>
            <a:ext cx="8964706" cy="378651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75916D-82D2-CC4D-A7ED-6E930C96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B615B2-8BBB-0241-90DF-7D4E19828F27}"/>
              </a:ext>
            </a:extLst>
          </p:cNvPr>
          <p:cNvGrpSpPr/>
          <p:nvPr/>
        </p:nvGrpSpPr>
        <p:grpSpPr>
          <a:xfrm>
            <a:off x="2559823" y="4438556"/>
            <a:ext cx="3613330" cy="135922"/>
            <a:chOff x="2430733" y="5013722"/>
            <a:chExt cx="3613330" cy="1359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0D63EF-5FD7-5142-9AF7-61A87C1470AE}"/>
                </a:ext>
              </a:extLst>
            </p:cNvPr>
            <p:cNvSpPr/>
            <p:nvPr/>
          </p:nvSpPr>
          <p:spPr>
            <a:xfrm>
              <a:off x="2430733" y="5013722"/>
              <a:ext cx="1444607" cy="135922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ECBF72-0DB4-DD48-9B7C-E02BE97B6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9580" y="5013722"/>
              <a:ext cx="2154483" cy="6920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7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2419-B2E0-124F-A056-3813A7F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4951-D49A-F443-9D19-F213DD7D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-us/software-download/windows10ISO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A06F72D-E663-D24A-92CC-D5B9664C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4A19-1973-594E-B65B-3D464B6EAFD7}" type="datetime1">
              <a:rPr lang="en-US" smtClean="0"/>
              <a:t>1/17/22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C16B73-7893-1D46-A63F-6AA3440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D36A1-2DB1-5445-828B-F85496D2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79609-2729-0641-86D1-30DAA1C7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11" y="2854886"/>
            <a:ext cx="5036409" cy="35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890C-18DE-1C4A-95DB-01B119F0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(2)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A80E3-9B33-C94A-A936-88FCA5E2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19" y="1825625"/>
            <a:ext cx="8002342" cy="42847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7E477-F4FC-B142-BC59-1B3DFD6E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8871E-A116-204F-8C00-1268198C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BECE-753B-7547-A384-D2D83B05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15893-5D6D-CF49-B547-60836210329A}"/>
              </a:ext>
            </a:extLst>
          </p:cNvPr>
          <p:cNvGrpSpPr/>
          <p:nvPr/>
        </p:nvGrpSpPr>
        <p:grpSpPr>
          <a:xfrm>
            <a:off x="2248348" y="3258075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CB3D8-C6E6-E046-AE58-8626D3EAFF8D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347000-DFEF-AC42-9ED6-EBB9B4A57A2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EF506-844C-BD49-948B-4F9D5C8416E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Multi-edition ISO”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0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79DF-03A8-264A-A365-09D29F57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(3)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60F7CD-4486-C947-8095-4D85A76A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789" y="1825625"/>
            <a:ext cx="825442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E6A9-8B3C-5F42-93C7-D326C1DF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8428-96F5-2F47-BAE0-CE9FFFB6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C816-7624-3341-AF56-C402A70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CF604-C575-7941-9D9D-F24C182B7B84}"/>
              </a:ext>
            </a:extLst>
          </p:cNvPr>
          <p:cNvGrpSpPr/>
          <p:nvPr/>
        </p:nvGrpSpPr>
        <p:grpSpPr>
          <a:xfrm>
            <a:off x="1876313" y="2666404"/>
            <a:ext cx="9974899" cy="2600500"/>
            <a:chOff x="1914861" y="3258075"/>
            <a:chExt cx="9974899" cy="2600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41B040-DB56-034C-93AC-F1D1FBE47FB8}"/>
                </a:ext>
              </a:extLst>
            </p:cNvPr>
            <p:cNvSpPr/>
            <p:nvPr/>
          </p:nvSpPr>
          <p:spPr>
            <a:xfrm flipH="1">
              <a:off x="1914861" y="5384026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0E4A2A-E7F4-3741-BD9A-C80BEE93799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460402" y="3488908"/>
              <a:ext cx="3686157" cy="189511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BD4BC-4B56-1C42-847C-E5449C6754AF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02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4590-D075-0746-9641-18A71537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(4)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F09D49-9DF2-EF40-AB44-757A3B7C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15" y="1690688"/>
            <a:ext cx="886226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B97F-5C78-D842-9F24-BA38E916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C1C08-0051-6C4A-9852-D93949EB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DD7C-51F8-394B-842F-FD381DAB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75C199-AB23-8741-BC8B-331724F96B67}"/>
              </a:ext>
            </a:extLst>
          </p:cNvPr>
          <p:cNvGrpSpPr/>
          <p:nvPr/>
        </p:nvGrpSpPr>
        <p:grpSpPr>
          <a:xfrm>
            <a:off x="1441649" y="2701927"/>
            <a:ext cx="9272968" cy="2268106"/>
            <a:chOff x="2248348" y="2680411"/>
            <a:chExt cx="9272968" cy="22681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6A7B0B-8609-2347-9786-CEFA88225D1B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DF496E-822A-9941-B930-EBBC9859F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0645" y="2994735"/>
              <a:ext cx="2947470" cy="147923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1E309-B282-BA47-ADD5-FE3B37398FC0}"/>
                </a:ext>
              </a:extLst>
            </p:cNvPr>
            <p:cNvSpPr txBox="1"/>
            <p:nvPr/>
          </p:nvSpPr>
          <p:spPr>
            <a:xfrm flipH="1">
              <a:off x="8778115" y="2680411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“English”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And click “Confirm”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500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1C2C-1796-9D46-8D4E-56FC745D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(5)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3EC112-DC2C-D648-A6DD-28E138884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24844"/>
            <a:ext cx="10020300" cy="4152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897EA-55B9-6E48-A825-FCAC160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E0CE-040C-E94F-8302-3DB06120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7011-4BAF-EA48-8E0C-C4B364BE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232B57-E81B-FC46-9973-08113290E84C}"/>
              </a:ext>
            </a:extLst>
          </p:cNvPr>
          <p:cNvGrpSpPr/>
          <p:nvPr/>
        </p:nvGrpSpPr>
        <p:grpSpPr>
          <a:xfrm>
            <a:off x="1275294" y="3156073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3629C4-A79E-D144-96D7-C0624A0E9AB2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0CD703-75EA-D441-8868-BCEDCDA8308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0698E-15ED-DD42-9BA3-C9E95DC5135C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Download 64-bit 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18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49A0-02FF-1E4F-81BD-760EE0DF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7D32-3011-6C48-80CF-0DD6BB7E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Virtual box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85158-5173-604D-A525-9536F0A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14" y="2336830"/>
            <a:ext cx="7375525" cy="39151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D8BB41-8912-7443-B3DA-A76BDA8E2931}"/>
              </a:ext>
            </a:extLst>
          </p:cNvPr>
          <p:cNvSpPr/>
          <p:nvPr/>
        </p:nvSpPr>
        <p:spPr>
          <a:xfrm>
            <a:off x="5571847" y="2512352"/>
            <a:ext cx="786091" cy="6572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31E6A-8771-2947-96E1-316B652207A1}"/>
              </a:ext>
            </a:extLst>
          </p:cNvPr>
          <p:cNvCxnSpPr>
            <a:cxnSpLocks/>
          </p:cNvCxnSpPr>
          <p:nvPr/>
        </p:nvCxnSpPr>
        <p:spPr>
          <a:xfrm flipH="1">
            <a:off x="6222068" y="2001589"/>
            <a:ext cx="1321732" cy="5330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EBC82C-A666-B145-BE14-FE59456797D4}"/>
              </a:ext>
            </a:extLst>
          </p:cNvPr>
          <p:cNvSpPr txBox="1"/>
          <p:nvPr/>
        </p:nvSpPr>
        <p:spPr>
          <a:xfrm>
            <a:off x="7543800" y="1592675"/>
            <a:ext cx="277182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Create a new Virtual Machine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980C64-F601-4549-B413-63678178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1EED-1C44-7D49-89A5-0B3A87B557F4}" type="datetime1">
              <a:rPr lang="en-US" smtClean="0"/>
              <a:t>1/17/22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807B10-1017-B543-A16A-CFF4B008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EBC7C0-0F6C-8E4B-995B-3B2C7CC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D3D1-92E2-F341-9226-23263959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C4102-F88F-E640-A1E6-08905344B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1825625"/>
            <a:ext cx="5715000" cy="378377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25F712-E77E-2749-9D06-0CDC4D14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FD0A-A5E3-3549-A705-493318155116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0B3B93-05A6-D74C-B852-0502B705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2629A4-7063-0E40-B8A3-A66CE265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02825-03F8-9A49-8145-4FFCD843FB38}"/>
              </a:ext>
            </a:extLst>
          </p:cNvPr>
          <p:cNvSpPr txBox="1"/>
          <p:nvPr/>
        </p:nvSpPr>
        <p:spPr>
          <a:xfrm>
            <a:off x="757238" y="2428874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“Type” is set to Microsoft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version windows 10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64 bit means a 64 bit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X86 means a 32 bit 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8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BA71-734F-9A44-93C6-7E817738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957"/>
            <a:ext cx="10515600" cy="1325563"/>
          </a:xfrm>
        </p:spPr>
        <p:txBody>
          <a:bodyPr/>
          <a:lstStyle/>
          <a:p>
            <a:r>
              <a:rPr lang="en-US" dirty="0"/>
              <a:t>Create a virtual machine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F6F2A-6A8B-8246-A787-43A8F674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6520"/>
            <a:ext cx="803981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32136A-6E43-9849-B9F3-1C0D09703C8F}"/>
              </a:ext>
            </a:extLst>
          </p:cNvPr>
          <p:cNvSpPr/>
          <p:nvPr/>
        </p:nvSpPr>
        <p:spPr>
          <a:xfrm>
            <a:off x="4357687" y="3500437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EA118-2427-C746-BD4C-69FB2D066BF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43525" y="2657475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D55099-57AD-EB42-B0B5-C5A3033F98CF}"/>
              </a:ext>
            </a:extLst>
          </p:cNvPr>
          <p:cNvSpPr txBox="1"/>
          <p:nvPr/>
        </p:nvSpPr>
        <p:spPr>
          <a:xfrm>
            <a:off x="9115425" y="2357438"/>
            <a:ext cx="242887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Name your VM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DFCD17-AA11-5F46-84CA-B1C6174F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184E-1E64-A14E-B6DC-F698FD2E6A27}" type="datetime1">
              <a:rPr lang="en-US" smtClean="0"/>
              <a:t>1/17/22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3973817-7D73-824F-8709-7DC7303E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BB2BED-ACA6-EA45-A600-59AD227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589A48-05EB-DF43-BE9E-4B27E4E72853}"/>
              </a:ext>
            </a:extLst>
          </p:cNvPr>
          <p:cNvSpPr/>
          <p:nvPr/>
        </p:nvSpPr>
        <p:spPr>
          <a:xfrm>
            <a:off x="4531602" y="4553020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A62A1-7F9B-9445-8C45-4B915F686C6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517440" y="3710058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CCCE3-60E1-024E-A5B7-B3A477037D6E}"/>
              </a:ext>
            </a:extLst>
          </p:cNvPr>
          <p:cNvSpPr txBox="1"/>
          <p:nvPr/>
        </p:nvSpPr>
        <p:spPr>
          <a:xfrm>
            <a:off x="9289340" y="3410021"/>
            <a:ext cx="242887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Make sure it is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42195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F69-B6D3-5F47-B14A-E646AF84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6AB52-A754-6346-B0DE-EC8CB02A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0603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5E135F-F2D3-B74C-A3C5-1D5BB394DD8B}"/>
              </a:ext>
            </a:extLst>
          </p:cNvPr>
          <p:cNvSpPr/>
          <p:nvPr/>
        </p:nvSpPr>
        <p:spPr>
          <a:xfrm>
            <a:off x="6843377" y="3322454"/>
            <a:ext cx="942974" cy="45720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417A-5030-E444-AF49-764AE92711D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314864" y="2834725"/>
            <a:ext cx="2043113" cy="4877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E798EB-AC3C-954E-8DC7-0D1BBAA3F48E}"/>
              </a:ext>
            </a:extLst>
          </p:cNvPr>
          <p:cNvSpPr txBox="1"/>
          <p:nvPr/>
        </p:nvSpPr>
        <p:spPr>
          <a:xfrm>
            <a:off x="9444038" y="2785694"/>
            <a:ext cx="221456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memory size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(4GB or more)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C34AE5-FD7F-B442-ABA6-AECB1B94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E855-3B30-6944-AFEF-6383B31C90C7}" type="datetime1">
              <a:rPr lang="en-US" smtClean="0"/>
              <a:t>1/17/22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332B19-3050-0B4A-B30E-7B09F0FA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65D620-D35E-9A47-B5FB-16F18D39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3439-20D1-1241-9CE7-3D99A7A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69086"/>
          </a:xfrm>
        </p:spPr>
        <p:txBody>
          <a:bodyPr/>
          <a:lstStyle/>
          <a:p>
            <a:r>
              <a:rPr lang="en-US" dirty="0"/>
              <a:t>Lab Work 1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244F-B4C5-4D49-B6C0-618E13CB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1B78F-FD75-B044-984C-193FEB0DD970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71B1-2DCF-4346-9E2E-05DFDC6C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EC33-D646-474C-A4A2-F6C396C7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371-2D69-204B-8D64-CF8D4353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B401-DC6D-EC43-A135-DFC998D2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12" y="1733181"/>
            <a:ext cx="8156025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9CAA83-BEDC-7F44-BB58-18C22903C619}"/>
              </a:ext>
            </a:extLst>
          </p:cNvPr>
          <p:cNvSpPr/>
          <p:nvPr/>
        </p:nvSpPr>
        <p:spPr>
          <a:xfrm>
            <a:off x="3629025" y="4418743"/>
            <a:ext cx="2514600" cy="34094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F67C1-7A7E-1844-A158-14A49D177CA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886325" y="3214688"/>
            <a:ext cx="4429125" cy="12040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5FDF6-0479-494E-942E-C7327E7681EC}"/>
              </a:ext>
            </a:extLst>
          </p:cNvPr>
          <p:cNvSpPr txBox="1"/>
          <p:nvPr/>
        </p:nvSpPr>
        <p:spPr>
          <a:xfrm>
            <a:off x="9315449" y="1664066"/>
            <a:ext cx="2728913" cy="3046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(1)Create a virtual hard disk of size at least 50 GB.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60GB is recommended.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Make sure that you have enough space in the hard drive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79064D-7F10-154C-96F6-B4E966C5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3CC6-5B8B-A841-89F6-415ABAE7DB1B}" type="datetime1">
              <a:rPr lang="en-US" smtClean="0"/>
              <a:t>1/17/22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37236B-A172-F84E-B5B7-37C01437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5622D8-8186-4046-B705-0E3EAD8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08A17-4F51-EF42-A6E4-779D78229041}"/>
              </a:ext>
            </a:extLst>
          </p:cNvPr>
          <p:cNvSpPr/>
          <p:nvPr/>
        </p:nvSpPr>
        <p:spPr>
          <a:xfrm>
            <a:off x="6813176" y="5594806"/>
            <a:ext cx="871537" cy="319731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0679D-E477-144E-8300-41A85BBEC3D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248945" y="5402367"/>
            <a:ext cx="2161756" cy="19243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F483ED-8B9C-CB44-B149-B14C96B2E5E6}"/>
              </a:ext>
            </a:extLst>
          </p:cNvPr>
          <p:cNvSpPr txBox="1"/>
          <p:nvPr/>
        </p:nvSpPr>
        <p:spPr>
          <a:xfrm>
            <a:off x="9410701" y="5307542"/>
            <a:ext cx="278129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Create </a:t>
            </a:r>
          </a:p>
        </p:txBody>
      </p:sp>
    </p:spTree>
    <p:extLst>
      <p:ext uri="{BB962C8B-B14F-4D97-AF65-F5344CB8AC3E}">
        <p14:creationId xmlns:p14="http://schemas.microsoft.com/office/powerpoint/2010/main" val="342996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A5F5-A3D3-BC4C-85CE-532960C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F07B4-D4FD-3540-BD3E-D7EF4042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95" y="1486265"/>
            <a:ext cx="67034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21784-964E-F647-B312-F422329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64296-B0B6-4F4A-A237-EB8EEB7C7F62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2CA677-8AE8-FA40-A6DD-52F11D9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2B0EA5-CC71-E842-8A59-295C9835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1ECF8-C01E-7040-BA75-80DA0A23F830}"/>
              </a:ext>
            </a:extLst>
          </p:cNvPr>
          <p:cNvSpPr/>
          <p:nvPr/>
        </p:nvSpPr>
        <p:spPr>
          <a:xfrm>
            <a:off x="5675419" y="5341446"/>
            <a:ext cx="1100138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3285F1-E9EC-CA4B-9792-68597E9501A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25488" y="2811828"/>
            <a:ext cx="1824327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91E80-2168-D542-8447-68BD0B2EED82}"/>
              </a:ext>
            </a:extLst>
          </p:cNvPr>
          <p:cNvSpPr txBox="1"/>
          <p:nvPr/>
        </p:nvSpPr>
        <p:spPr>
          <a:xfrm>
            <a:off x="8049815" y="2676315"/>
            <a:ext cx="26229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62899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4538-7C74-D04B-BD9B-F1A9D102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34D7E-AEF7-7042-9F9E-9CD57DAD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16" y="1825625"/>
            <a:ext cx="678296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0D3A39-2105-8249-9140-C1E7E2D7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0107-EA27-0743-8BB4-A21CB546F1DD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DA3DC-7B9E-2942-A0EF-BE3EBA09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448150-BCB3-1941-9816-EF8A9C0F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B09F5-7BA1-0D4F-B071-A2EB354E802A}"/>
              </a:ext>
            </a:extLst>
          </p:cNvPr>
          <p:cNvSpPr/>
          <p:nvPr/>
        </p:nvSpPr>
        <p:spPr>
          <a:xfrm>
            <a:off x="7585410" y="5791391"/>
            <a:ext cx="860435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4EB018-5436-A545-964A-D2249A15951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015628" y="3261773"/>
            <a:ext cx="1944179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ACBEA-160A-4F4B-B7CC-498D5314DEE4}"/>
              </a:ext>
            </a:extLst>
          </p:cNvPr>
          <p:cNvSpPr txBox="1"/>
          <p:nvPr/>
        </p:nvSpPr>
        <p:spPr>
          <a:xfrm>
            <a:off x="9750027" y="2769555"/>
            <a:ext cx="20514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52183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9377-1849-354C-A02E-950B840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ACA80-83D4-C041-BB72-0743F713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57" y="1825625"/>
            <a:ext cx="6740486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0C1BD1-0A2B-1241-B1A7-14CBCB7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2FB0-5562-A945-BFC3-59E90DE388DC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E2EA2-3BCE-CC48-8C64-461F8B99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30C64-41BB-CB44-A5EF-7E73D71A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3FBFA8-8E6A-664E-AA1B-D93D1BC2283A}"/>
              </a:ext>
            </a:extLst>
          </p:cNvPr>
          <p:cNvSpPr/>
          <p:nvPr/>
        </p:nvSpPr>
        <p:spPr>
          <a:xfrm>
            <a:off x="7643813" y="5722266"/>
            <a:ext cx="966787" cy="29405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92533-09C8-3C45-BD87-7EA2562D3ABE}"/>
              </a:ext>
            </a:extLst>
          </p:cNvPr>
          <p:cNvCxnSpPr>
            <a:cxnSpLocks/>
          </p:cNvCxnSpPr>
          <p:nvPr/>
        </p:nvCxnSpPr>
        <p:spPr>
          <a:xfrm flipH="1">
            <a:off x="7916501" y="3058867"/>
            <a:ext cx="1757653" cy="26174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020A6B-C54E-B341-9F61-792A57ABFC7B}"/>
              </a:ext>
            </a:extLst>
          </p:cNvPr>
          <p:cNvSpPr txBox="1"/>
          <p:nvPr/>
        </p:nvSpPr>
        <p:spPr>
          <a:xfrm>
            <a:off x="9674154" y="2882483"/>
            <a:ext cx="230501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250486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0AED-DB66-D745-B0CF-6B84FD7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8143B-8049-5A42-816B-F9445A71F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695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4EB196-732E-F944-A6A4-39B83B7C8884}"/>
              </a:ext>
            </a:extLst>
          </p:cNvPr>
          <p:cNvSpPr/>
          <p:nvPr/>
        </p:nvSpPr>
        <p:spPr>
          <a:xfrm>
            <a:off x="3886201" y="1975580"/>
            <a:ext cx="671512" cy="653319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9058A-AD52-A345-A9A5-22B3B998B34A}"/>
              </a:ext>
            </a:extLst>
          </p:cNvPr>
          <p:cNvCxnSpPr>
            <a:cxnSpLocks/>
          </p:cNvCxnSpPr>
          <p:nvPr/>
        </p:nvCxnSpPr>
        <p:spPr>
          <a:xfrm flipH="1" flipV="1">
            <a:off x="4557713" y="2383997"/>
            <a:ext cx="4872037" cy="4112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16AFA4-5325-554A-8A9F-83202DD96605}"/>
              </a:ext>
            </a:extLst>
          </p:cNvPr>
          <p:cNvSpPr txBox="1"/>
          <p:nvPr/>
        </p:nvSpPr>
        <p:spPr>
          <a:xfrm>
            <a:off x="9429750" y="2589610"/>
            <a:ext cx="244199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on settings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F23BD0-6552-0242-BFD8-E0CB2592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4E53-30A3-A148-BC44-5BA74A35D4C2}" type="datetime1">
              <a:rPr lang="en-US" smtClean="0"/>
              <a:t>1/17/22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C5B18F-D266-1B4F-B48D-DA76F02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B58A8C-EACE-5446-B6D7-7C16C76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5F7A-590C-4242-8675-0E721E6F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C507-C7F0-2F44-A45E-58D52E45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0251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5BF2FA-EFDD-E742-91A9-66B53F021371}"/>
              </a:ext>
            </a:extLst>
          </p:cNvPr>
          <p:cNvSpPr/>
          <p:nvPr/>
        </p:nvSpPr>
        <p:spPr>
          <a:xfrm>
            <a:off x="838200" y="3051604"/>
            <a:ext cx="1333500" cy="2127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E7F98B-6958-E541-9C61-AED3B6C1807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04950" y="2528888"/>
            <a:ext cx="5019675" cy="522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69899-C24E-D346-9901-2FEDE29A930E}"/>
              </a:ext>
            </a:extLst>
          </p:cNvPr>
          <p:cNvSpPr txBox="1"/>
          <p:nvPr/>
        </p:nvSpPr>
        <p:spPr>
          <a:xfrm>
            <a:off x="6524625" y="2398794"/>
            <a:ext cx="44338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the disk icon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E1CE1DA-CB66-EE43-86C1-DA070146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AED-3E9E-E74D-BE76-7A5A99D59ACE}" type="datetime1">
              <a:rPr lang="en-US" smtClean="0"/>
              <a:t>1/17/22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ED2B9B-64AB-1742-AC1A-473B6551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6455AF-3DCB-F446-815A-D8B491AC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7DB7-548A-2946-8EC4-57CD608A95AA}"/>
              </a:ext>
            </a:extLst>
          </p:cNvPr>
          <p:cNvSpPr txBox="1"/>
          <p:nvPr/>
        </p:nvSpPr>
        <p:spPr>
          <a:xfrm>
            <a:off x="6647356" y="4781330"/>
            <a:ext cx="443388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Here you load the windows </a:t>
            </a:r>
            <a:r>
              <a:rPr lang="en-US" sz="2400" dirty="0" err="1">
                <a:solidFill>
                  <a:srgbClr val="FF0000"/>
                </a:solidFill>
              </a:rPr>
              <a:t>iso</a:t>
            </a:r>
            <a:r>
              <a:rPr lang="en-US" sz="2400" dirty="0">
                <a:solidFill>
                  <a:srgbClr val="FF0000"/>
                </a:solidFill>
              </a:rPr>
              <a:t> file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46986-D23A-5F4C-8D95-42C827ADC0F7}"/>
              </a:ext>
            </a:extLst>
          </p:cNvPr>
          <p:cNvSpPr/>
          <p:nvPr/>
        </p:nvSpPr>
        <p:spPr>
          <a:xfrm>
            <a:off x="2086985" y="1836302"/>
            <a:ext cx="710004" cy="562492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E436B-88DC-F640-A5A2-369825F9BE2B}"/>
              </a:ext>
            </a:extLst>
          </p:cNvPr>
          <p:cNvCxnSpPr>
            <a:cxnSpLocks/>
          </p:cNvCxnSpPr>
          <p:nvPr/>
        </p:nvCxnSpPr>
        <p:spPr>
          <a:xfrm flipH="1">
            <a:off x="2796990" y="1783383"/>
            <a:ext cx="4593514" cy="3258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48947E-4522-F340-A689-EFC8790FC59E}"/>
              </a:ext>
            </a:extLst>
          </p:cNvPr>
          <p:cNvSpPr txBox="1"/>
          <p:nvPr/>
        </p:nvSpPr>
        <p:spPr>
          <a:xfrm>
            <a:off x="7390503" y="1592239"/>
            <a:ext cx="294759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 Select storage</a:t>
            </a:r>
          </a:p>
        </p:txBody>
      </p:sp>
    </p:spTree>
    <p:extLst>
      <p:ext uri="{BB962C8B-B14F-4D97-AF65-F5344CB8AC3E}">
        <p14:creationId xmlns:p14="http://schemas.microsoft.com/office/powerpoint/2010/main" val="47941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9D42-F229-9A4E-8659-05A36DB0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D8801-E5F2-134E-81E1-67A95CD73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878577"/>
            <a:ext cx="4952047" cy="41555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7214F9-8487-694D-B945-7AE82ED90009}"/>
              </a:ext>
            </a:extLst>
          </p:cNvPr>
          <p:cNvSpPr/>
          <p:nvPr/>
        </p:nvSpPr>
        <p:spPr>
          <a:xfrm flipH="1">
            <a:off x="5658624" y="2700735"/>
            <a:ext cx="303492" cy="3857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7B7F09-17BF-764C-BE85-7ABDB1662090}"/>
              </a:ext>
            </a:extLst>
          </p:cNvPr>
          <p:cNvCxnSpPr>
            <a:cxnSpLocks/>
          </p:cNvCxnSpPr>
          <p:nvPr/>
        </p:nvCxnSpPr>
        <p:spPr>
          <a:xfrm flipH="1">
            <a:off x="6023610" y="2551114"/>
            <a:ext cx="1648778" cy="29924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492851-C3AC-DB47-BD36-443160C3ECBB}"/>
              </a:ext>
            </a:extLst>
          </p:cNvPr>
          <p:cNvSpPr txBox="1"/>
          <p:nvPr/>
        </p:nvSpPr>
        <p:spPr>
          <a:xfrm flipH="1">
            <a:off x="7795376" y="2395915"/>
            <a:ext cx="219158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Click the disk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5B59-CF82-5048-AD18-3818FA859795}"/>
              </a:ext>
            </a:extLst>
          </p:cNvPr>
          <p:cNvSpPr txBox="1"/>
          <p:nvPr/>
        </p:nvSpPr>
        <p:spPr>
          <a:xfrm flipH="1">
            <a:off x="6461876" y="4087338"/>
            <a:ext cx="503956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It will show you options to load Windows ISO file.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73376CC-62A0-7F4F-A914-54B60FA0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D0EA-C612-1549-8F6D-F05E05C36E5D}" type="datetime1">
              <a:rPr lang="en-US" smtClean="0"/>
              <a:t>1/17/22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2C0778-237C-9F44-A254-4523EE56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B51746-D99F-C044-932F-8E985EF6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30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46A4-CB5D-A844-90BF-CEBB9EE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ECF6-CB46-F143-9C0A-084DE733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2930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83903-F512-2647-B4D6-39112C50AD20}"/>
              </a:ext>
            </a:extLst>
          </p:cNvPr>
          <p:cNvSpPr/>
          <p:nvPr/>
        </p:nvSpPr>
        <p:spPr>
          <a:xfrm flipH="1">
            <a:off x="5302854" y="3003552"/>
            <a:ext cx="1826609" cy="23812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E2D7E-7DE8-0542-AF56-B44B0B3544EF}"/>
              </a:ext>
            </a:extLst>
          </p:cNvPr>
          <p:cNvCxnSpPr>
            <a:cxnSpLocks/>
          </p:cNvCxnSpPr>
          <p:nvPr/>
        </p:nvCxnSpPr>
        <p:spPr>
          <a:xfrm flipH="1">
            <a:off x="6239970" y="2128838"/>
            <a:ext cx="3689843" cy="72819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540380-72C5-2D44-BF0F-2BCCB3FC0633}"/>
              </a:ext>
            </a:extLst>
          </p:cNvPr>
          <p:cNvSpPr txBox="1"/>
          <p:nvPr/>
        </p:nvSpPr>
        <p:spPr>
          <a:xfrm flipH="1">
            <a:off x="9929813" y="2026039"/>
            <a:ext cx="1567698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the ISO file from the directory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DE57134-553F-924A-96E0-0B1F2BE6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B70A-F0D6-224D-B190-5B13CD02368D}" type="datetime1">
              <a:rPr lang="en-US" smtClean="0"/>
              <a:t>1/17/22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DDC581-711F-BA46-9FF6-62597756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FE575C-A4AA-A646-BAD6-A263B8A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3B3-4722-2345-9F90-D545570D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BFBE2-B812-ED4A-A3D9-3CADDDBD5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913"/>
            <a:ext cx="7019224" cy="36893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5CFCB3-1CE4-D548-9B52-8E2A904CD60B}"/>
              </a:ext>
            </a:extLst>
          </p:cNvPr>
          <p:cNvSpPr/>
          <p:nvPr/>
        </p:nvSpPr>
        <p:spPr>
          <a:xfrm flipH="1">
            <a:off x="3376261" y="1839913"/>
            <a:ext cx="781401" cy="91757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DEF123-A634-EC43-A120-D7C9A0BCF843}"/>
              </a:ext>
            </a:extLst>
          </p:cNvPr>
          <p:cNvCxnSpPr>
            <a:cxnSpLocks/>
          </p:cNvCxnSpPr>
          <p:nvPr/>
        </p:nvCxnSpPr>
        <p:spPr>
          <a:xfrm flipH="1" flipV="1">
            <a:off x="4157662" y="2464993"/>
            <a:ext cx="4800602" cy="9101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BE6F22-FFDF-6644-A1D5-2CDD13BD90FC}"/>
              </a:ext>
            </a:extLst>
          </p:cNvPr>
          <p:cNvSpPr txBox="1"/>
          <p:nvPr/>
        </p:nvSpPr>
        <p:spPr>
          <a:xfrm flipH="1">
            <a:off x="8958264" y="3222923"/>
            <a:ext cx="185261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D097C-AEA2-6944-A8B8-F3425184AF38}"/>
              </a:ext>
            </a:extLst>
          </p:cNvPr>
          <p:cNvSpPr txBox="1"/>
          <p:nvPr/>
        </p:nvSpPr>
        <p:spPr>
          <a:xfrm flipH="1">
            <a:off x="8115300" y="4572001"/>
            <a:ext cx="3238500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Check the boot order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F2E8549-3D8A-464E-9534-CBC840FD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21A4-EEBB-F24D-97D4-30BE0DE8061A}" type="datetime1">
              <a:rPr lang="en-US" smtClean="0"/>
              <a:t>1/17/22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18EB93B-F7ED-C445-A18E-BAD2ECB1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985C28-FC94-7241-8309-A742A98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A44A-ACA4-FA4F-829D-B708571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925FD-CC4C-A149-AFC1-C33F27018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266"/>
            <a:ext cx="6446633" cy="39461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9FE5B-B261-6A47-834E-37CEF4A76A23}"/>
              </a:ext>
            </a:extLst>
          </p:cNvPr>
          <p:cNvSpPr/>
          <p:nvPr/>
        </p:nvSpPr>
        <p:spPr>
          <a:xfrm flipH="1">
            <a:off x="1400175" y="2369863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12CD9-66DF-C746-8AC7-B4CB57B0BC92}"/>
              </a:ext>
            </a:extLst>
          </p:cNvPr>
          <p:cNvCxnSpPr>
            <a:cxnSpLocks/>
          </p:cNvCxnSpPr>
          <p:nvPr/>
        </p:nvCxnSpPr>
        <p:spPr>
          <a:xfrm flipH="1">
            <a:off x="2100263" y="2377938"/>
            <a:ext cx="5746545" cy="2496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7F5734-E026-BF4D-B302-394F31A2F8C6}"/>
              </a:ext>
            </a:extLst>
          </p:cNvPr>
          <p:cNvSpPr txBox="1"/>
          <p:nvPr/>
        </p:nvSpPr>
        <p:spPr>
          <a:xfrm flipH="1">
            <a:off x="8043863" y="2147106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System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CA41947-4B13-BA44-BD87-80AADE9E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AB2B-795E-7D43-BEAC-6F099196511F}" type="datetime1">
              <a:rPr lang="en-US" smtClean="0"/>
              <a:t>1/17/22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1D5909-F872-7644-8A1B-2288DDE4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229EA9-AF8D-814E-9EF2-46D87617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8CC1-0B68-DB4F-9764-8DC138FA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39CF-0EDD-4748-AAD6-6F2741D7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1(a)  – Machine Setup and Microsoft Visual Studio installation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r>
              <a:rPr lang="en-US" dirty="0"/>
              <a:t>Lab 1 (b) – Solve math problems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r>
              <a:rPr lang="en-US" dirty="0"/>
              <a:t>Lab attendance –</a:t>
            </a:r>
            <a:r>
              <a:rPr lang="en-US" dirty="0">
                <a:solidFill>
                  <a:srgbClr val="FF0000"/>
                </a:solidFill>
              </a:rPr>
              <a:t> (2 points)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Due date – posted in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F0FD8-3B74-4945-A018-064A9401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7389-6DF3-0445-ACBE-26AC33F3A657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2D6-9929-B044-8169-6D88C73B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943E-8CDC-FC4B-ABA0-B40CAA10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054-B635-AA4A-BFEA-773DC2C5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D386C-C235-CA4E-BF45-B6EB9A13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3506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601A7C-D39E-9143-BBF8-A24ED43CA665}"/>
              </a:ext>
            </a:extLst>
          </p:cNvPr>
          <p:cNvSpPr/>
          <p:nvPr/>
        </p:nvSpPr>
        <p:spPr>
          <a:xfrm flipH="1">
            <a:off x="2143122" y="3128964"/>
            <a:ext cx="1600201" cy="1296400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6F5F12-B338-704E-B4E6-10B869DFBA3F}"/>
              </a:ext>
            </a:extLst>
          </p:cNvPr>
          <p:cNvCxnSpPr>
            <a:cxnSpLocks/>
          </p:cNvCxnSpPr>
          <p:nvPr/>
        </p:nvCxnSpPr>
        <p:spPr>
          <a:xfrm flipH="1">
            <a:off x="3529017" y="3016251"/>
            <a:ext cx="3714746" cy="2804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4D813-FE15-8149-954F-FF173050AC22}"/>
              </a:ext>
            </a:extLst>
          </p:cNvPr>
          <p:cNvSpPr txBox="1"/>
          <p:nvPr/>
        </p:nvSpPr>
        <p:spPr>
          <a:xfrm flipH="1">
            <a:off x="7243761" y="2834986"/>
            <a:ext cx="4357688" cy="1938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Boot order should be like this.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If it is not like this, change the order by clicking the arrow signs (up, down) right to the list.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2983F2E-22E7-4D48-96F5-69BF5DAF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095D-9FD6-EE43-BB13-BF068D3A848E}" type="datetime1">
              <a:rPr lang="en-US" smtClean="0"/>
              <a:t>1/17/22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C73195-9BD8-9D40-8BDD-949CB6B8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1F24346-E0C4-6748-BB04-3ED87A7F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A01C-0A65-B148-B85A-A9D8CD80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EAF37-BC49-6542-BFC7-5DEFF8DA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610"/>
            <a:ext cx="827195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E9BED8-616D-5E42-ADE3-C873F2AC7F1F}"/>
              </a:ext>
            </a:extLst>
          </p:cNvPr>
          <p:cNvSpPr/>
          <p:nvPr/>
        </p:nvSpPr>
        <p:spPr>
          <a:xfrm flipH="1">
            <a:off x="5172075" y="2139562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713F2B-FA16-FE46-B858-1E66E95A25C7}"/>
              </a:ext>
            </a:extLst>
          </p:cNvPr>
          <p:cNvCxnSpPr>
            <a:cxnSpLocks/>
          </p:cNvCxnSpPr>
          <p:nvPr/>
        </p:nvCxnSpPr>
        <p:spPr>
          <a:xfrm flipH="1">
            <a:off x="5872164" y="2139562"/>
            <a:ext cx="3457574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7DCC88-9EB6-F149-BEE0-586B5D389E7B}"/>
              </a:ext>
            </a:extLst>
          </p:cNvPr>
          <p:cNvSpPr txBox="1"/>
          <p:nvPr/>
        </p:nvSpPr>
        <p:spPr>
          <a:xfrm flipH="1">
            <a:off x="9329738" y="1934085"/>
            <a:ext cx="21384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the Virtual machine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1BE402-F75F-5E4F-9A3E-19AD9149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7FA1-4A50-EF4D-89FE-950E761FC32A}" type="datetime1">
              <a:rPr lang="en-US" smtClean="0"/>
              <a:t>1/17/22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392AF0-7872-8F4F-88F4-7C3026C9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617C57-74E3-6E40-B9D8-B1A4954E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7B86-1315-8B4D-91F2-695A89F0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006A4-A202-8843-B21F-0CC84DE9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5" y="1518973"/>
            <a:ext cx="6711042" cy="48212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AFE897-E005-1E4D-B269-DCA210EA455B}"/>
              </a:ext>
            </a:extLst>
          </p:cNvPr>
          <p:cNvSpPr/>
          <p:nvPr/>
        </p:nvSpPr>
        <p:spPr>
          <a:xfrm flipH="1">
            <a:off x="5895854" y="4511287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52EC4-7C28-EA42-814A-F7379F7AC7F8}"/>
              </a:ext>
            </a:extLst>
          </p:cNvPr>
          <p:cNvCxnSpPr>
            <a:cxnSpLocks/>
          </p:cNvCxnSpPr>
          <p:nvPr/>
        </p:nvCxnSpPr>
        <p:spPr>
          <a:xfrm flipH="1">
            <a:off x="6595943" y="4511287"/>
            <a:ext cx="2205157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A6E99B-8748-F240-A991-619867E4362C}"/>
              </a:ext>
            </a:extLst>
          </p:cNvPr>
          <p:cNvSpPr txBox="1"/>
          <p:nvPr/>
        </p:nvSpPr>
        <p:spPr>
          <a:xfrm flipH="1">
            <a:off x="8801100" y="429152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Next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8512DD-450B-C945-95CF-171167E1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60B0-A0A9-5845-B504-14A63BCFBDD5}" type="datetime1">
              <a:rPr lang="en-US" smtClean="0"/>
              <a:t>1/17/22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A443C1-227F-564F-8610-DA485E0F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B48BB8-4DB1-E540-9211-65ACC28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EB9E-1F8A-1245-AF4F-2EAADF1B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7540-5DDF-3E42-9597-4A320E93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11" y="1856715"/>
            <a:ext cx="5975352" cy="436339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D8604-931D-674B-B823-17FC2792992C}"/>
              </a:ext>
            </a:extLst>
          </p:cNvPr>
          <p:cNvSpPr/>
          <p:nvPr/>
        </p:nvSpPr>
        <p:spPr>
          <a:xfrm flipH="1">
            <a:off x="3039637" y="3455929"/>
            <a:ext cx="1489500" cy="110178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12F7A0-0AC3-C846-AF78-656F08AEDC63}"/>
              </a:ext>
            </a:extLst>
          </p:cNvPr>
          <p:cNvCxnSpPr>
            <a:cxnSpLocks/>
          </p:cNvCxnSpPr>
          <p:nvPr/>
        </p:nvCxnSpPr>
        <p:spPr>
          <a:xfrm flipH="1">
            <a:off x="4529137" y="3765117"/>
            <a:ext cx="2714625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11900B-7B28-ED47-A39E-64AA72A2E79C}"/>
              </a:ext>
            </a:extLst>
          </p:cNvPr>
          <p:cNvSpPr txBox="1"/>
          <p:nvPr/>
        </p:nvSpPr>
        <p:spPr>
          <a:xfrm flipH="1">
            <a:off x="7243762" y="3576748"/>
            <a:ext cx="33753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 now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7F8907C-F1D0-AC44-9BBE-0397CE1B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2901-7A03-6845-8D05-52636972F2E6}" type="datetime1">
              <a:rPr lang="en-US" smtClean="0"/>
              <a:t>1/17/22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C94C26-F943-5E44-86EE-39BE17F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581825-76E9-4B4E-B263-EB5556D1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7114-EF98-384F-B552-0899FB10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4D39F-B52D-C04E-B972-F1D1E796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4774" y="1410899"/>
            <a:ext cx="7148626" cy="435133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D88985-4FC2-5742-B974-114691E50607}"/>
              </a:ext>
            </a:extLst>
          </p:cNvPr>
          <p:cNvGrpSpPr/>
          <p:nvPr/>
        </p:nvGrpSpPr>
        <p:grpSpPr>
          <a:xfrm>
            <a:off x="4399877" y="3258075"/>
            <a:ext cx="7489883" cy="1690442"/>
            <a:chOff x="4399877" y="3258075"/>
            <a:chExt cx="7489883" cy="1690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634FF9-AC42-B64D-840D-C388F251D366}"/>
                </a:ext>
              </a:extLst>
            </p:cNvPr>
            <p:cNvSpPr/>
            <p:nvPr/>
          </p:nvSpPr>
          <p:spPr>
            <a:xfrm flipH="1">
              <a:off x="4399877" y="4473968"/>
              <a:ext cx="1538343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191A5D-14CC-724E-AAD2-FCECEA1F9EA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5830645" y="4042905"/>
              <a:ext cx="3315914" cy="43106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2D3145-2019-AC44-B52E-9A92A73F2931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on “I don’t have a product key”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Then click “Next”</a:t>
              </a:r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32E3FA6-3028-B04E-9AE6-0BF5BF25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90B39-5DB7-AE4C-BF38-866BFC7EDC04}" type="datetime1">
              <a:rPr lang="en-US" smtClean="0"/>
              <a:t>1/17/22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00CB0B-590F-524A-B7B1-B608EA11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5FBC7-736F-BB43-A36E-67831868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3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6E26-0E85-5C4E-A390-374B1E7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5099D9-C7AC-0E46-869B-36FF16AD5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512353"/>
            <a:ext cx="6608333" cy="50223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E9AD4-92AF-8848-BE0E-1CE5D76C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346A-29E5-E940-B2DB-F85241D8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FB0BF-E71E-FD45-8603-3B96279D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561435-BF66-5447-9F45-F9AE16DF2E9F}"/>
              </a:ext>
            </a:extLst>
          </p:cNvPr>
          <p:cNvGrpSpPr/>
          <p:nvPr/>
        </p:nvGrpSpPr>
        <p:grpSpPr>
          <a:xfrm>
            <a:off x="2998742" y="323868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0C7E7B-A736-E744-BF58-F151249AC1C3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712B6-1E64-FF4B-BA81-39F831D1974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7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9D1B9-5C9E-7B46-B7E3-2BD4CA586DD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Education N”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07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192D-1008-154B-899B-8A465FB6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9876C-6637-4548-B6E4-8D786D33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94" y="1472126"/>
            <a:ext cx="5689600" cy="4305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02ED-2108-F146-9102-2CBF5E5F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F04E2-A5C1-E441-950A-796AA9A9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E3DE4-FC7E-394A-A791-DB7229E0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32B4B8-137D-7B44-A1CB-609204E12FBB}"/>
              </a:ext>
            </a:extLst>
          </p:cNvPr>
          <p:cNvGrpSpPr/>
          <p:nvPr/>
        </p:nvGrpSpPr>
        <p:grpSpPr>
          <a:xfrm>
            <a:off x="2246555" y="437899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D30C32-95F0-E344-8D09-F3B9C4066236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9D1632-DC2E-B74A-B51E-18C770E2904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8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A2830B-09B3-4042-B754-C0111C08C64E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Accept the license terms.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6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81F-444A-E74D-BB17-1AF022B1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(14)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E718C0-1056-174B-8AE0-29AAA0B1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375" y="1690688"/>
            <a:ext cx="5296625" cy="36515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CF2B3-890E-1B41-8C1E-D9986E3C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ED985-E651-BE49-BE1F-29D05EDA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BB769-4F83-8F4B-AE78-EC7E42AF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1A8E1-D9D5-2A4C-A687-B4C2E0A70E6A}"/>
              </a:ext>
            </a:extLst>
          </p:cNvPr>
          <p:cNvGrpSpPr/>
          <p:nvPr/>
        </p:nvGrpSpPr>
        <p:grpSpPr>
          <a:xfrm>
            <a:off x="1696083" y="2598003"/>
            <a:ext cx="8015541" cy="1285508"/>
            <a:chOff x="3955188" y="3032889"/>
            <a:chExt cx="8015541" cy="12855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E55A5F-E4F0-3F47-A0E5-C7C7E2351D76}"/>
                </a:ext>
              </a:extLst>
            </p:cNvPr>
            <p:cNvSpPr/>
            <p:nvPr/>
          </p:nvSpPr>
          <p:spPr>
            <a:xfrm flipH="1">
              <a:off x="3955188" y="3586568"/>
              <a:ext cx="3198646" cy="73182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80DBD-E6AC-C947-A898-54EAC971AFE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7153834" y="3586568"/>
              <a:ext cx="2678412" cy="365915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41007-1BDD-294D-9A2B-C26446253566}"/>
                </a:ext>
              </a:extLst>
            </p:cNvPr>
            <p:cNvSpPr txBox="1"/>
            <p:nvPr/>
          </p:nvSpPr>
          <p:spPr>
            <a:xfrm flipH="1">
              <a:off x="9832246" y="3032889"/>
              <a:ext cx="2138483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custom installation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F07834-FFBD-6A43-92BC-BCF9E0BD0FE4}"/>
              </a:ext>
            </a:extLst>
          </p:cNvPr>
          <p:cNvSpPr txBox="1"/>
          <p:nvPr/>
        </p:nvSpPr>
        <p:spPr>
          <a:xfrm flipH="1">
            <a:off x="7655657" y="4202539"/>
            <a:ext cx="2919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Then click next to start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6190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9CCE-35E1-6F45-A9AB-6DC64C88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FE51-73A7-2E4B-98A6-D1CB872E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installation system will reboot.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login using university credentials (school email and password)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B362-E3BE-B846-98D6-955A665A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E245-E4B9-8148-B463-403A911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06907-A5FD-1A42-8174-4F95C362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1CAB5-DD3E-DC4A-80F3-6AD2F84FD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1696" y="2343636"/>
            <a:ext cx="4594412" cy="27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238B-98B6-5A45-B874-44F80510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761-B51F-7B49-A728-280963B4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following error screen appears create an offline account, using the offline account option on the lower left corner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F4FD-A0F7-7A4C-8796-AF60A78B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8CC9-1EC9-AD40-A647-620C3BD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B474-77CC-654B-8E42-AEE90587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29032-C606-0E40-B1FC-89191B480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8207" y="2689412"/>
            <a:ext cx="4345193" cy="33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5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6223-5081-9345-A8C1-32A978D2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926347"/>
          </a:xfrm>
        </p:spPr>
        <p:txBody>
          <a:bodyPr/>
          <a:lstStyle/>
          <a:p>
            <a:r>
              <a:rPr lang="en-US" dirty="0"/>
              <a:t>Lab 1 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CBA9-1966-F849-AA1A-AFAA3358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6085"/>
            <a:ext cx="10515600" cy="245356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Install Microsoft Visual Studio</a:t>
            </a:r>
          </a:p>
          <a:p>
            <a:r>
              <a:rPr lang="en-US" b="1" dirty="0">
                <a:solidFill>
                  <a:srgbClr val="FF0000"/>
                </a:solidFill>
              </a:rPr>
              <a:t>Disclaimer: The process shown in these slides might not work in every single computer due to different Operating system versions, Microsoft Visual Studio versions and many other system level variabilities. </a:t>
            </a:r>
          </a:p>
          <a:p>
            <a:r>
              <a:rPr lang="en-US" b="1" dirty="0">
                <a:solidFill>
                  <a:srgbClr val="FF0000"/>
                </a:solidFill>
              </a:rPr>
              <a:t>If you find any unusual error, you can inform the instructor.</a:t>
            </a:r>
          </a:p>
          <a:p>
            <a:r>
              <a:rPr lang="en-US" b="1" dirty="0">
                <a:solidFill>
                  <a:srgbClr val="FF0000"/>
                </a:solidFill>
              </a:rPr>
              <a:t>Instructor will help you resolve the issue.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ABC4-67D8-7C48-8D66-B755FCDE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CE28-AAE1-7944-B47E-5C1270D1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2280-43E9-6846-ABC6-586AFEC8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9C4-D122-5E4B-BD4D-75DB9FA4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Software installation in Windows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7ED4-869C-764B-995C-8100888D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Guest Additions </a:t>
            </a:r>
          </a:p>
          <a:p>
            <a:r>
              <a:rPr lang="en-US" dirty="0"/>
              <a:t>Follow the instructions provided in the link below.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pureinfotech.com</a:t>
            </a:r>
            <a:r>
              <a:rPr lang="en-US" dirty="0"/>
              <a:t>/install-guest-additions-windows-10-virtualbox/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D83E-BFCE-F444-A067-2897918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C24DA-2C03-6C42-BB97-8391DAB0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05D5-52A5-514A-829A-8020FA15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9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C06-58FE-544F-BC8F-BD76F4F4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Microsoft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C394-585A-4E46-BAA0-A49836BE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Both Windows and Mac OS users</a:t>
            </a:r>
          </a:p>
          <a:p>
            <a:r>
              <a:rPr lang="en-US" dirty="0">
                <a:solidFill>
                  <a:srgbClr val="FF0000"/>
                </a:solidFill>
              </a:rPr>
              <a:t>(Mac users need to install Microsoft visual studio on the windows Virtual machine.)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EC07-02F7-DF4B-A479-870EDAC8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EA8-A69F-D348-92F8-61D5A9F6A10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6B9B-E53D-5442-A844-356467CA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F298-5C52-7F42-87AB-1A5ECC9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6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E4A1-515E-7144-A621-3C1B255C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BC76-B71F-334D-88B4-48693B90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2327" cy="669826"/>
          </a:xfrm>
        </p:spPr>
        <p:txBody>
          <a:bodyPr/>
          <a:lstStyle/>
          <a:p>
            <a:r>
              <a:rPr lang="en-US" dirty="0"/>
              <a:t>Go to :  https://</a:t>
            </a:r>
            <a:r>
              <a:rPr lang="en-US" dirty="0" err="1"/>
              <a:t>visualstudio.microsoft.com</a:t>
            </a:r>
            <a:r>
              <a:rPr lang="en-US" dirty="0"/>
              <a:t>/downloads/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5037-11F0-D74B-9268-97CC2D78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EA57-0E8A-0244-92BE-21C2FF256797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1A52E-6E07-FC48-A913-8A7F594A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DBC-49AB-CC4B-8A96-0372AC5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ABD718-8070-4840-9294-040D0771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3" y="2429719"/>
            <a:ext cx="9639300" cy="2717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6FE42D-712C-264C-A04E-5E28D5DF7178}"/>
              </a:ext>
            </a:extLst>
          </p:cNvPr>
          <p:cNvGrpSpPr/>
          <p:nvPr/>
        </p:nvGrpSpPr>
        <p:grpSpPr>
          <a:xfrm>
            <a:off x="5371011" y="4001835"/>
            <a:ext cx="5338001" cy="2211443"/>
            <a:chOff x="-99182" y="3640188"/>
            <a:chExt cx="5338001" cy="221144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A7FED-AE52-984A-BFE5-25C6D2903193}"/>
                </a:ext>
              </a:extLst>
            </p:cNvPr>
            <p:cNvSpPr/>
            <p:nvPr/>
          </p:nvSpPr>
          <p:spPr>
            <a:xfrm flipH="1">
              <a:off x="2167734" y="3640188"/>
              <a:ext cx="3071085" cy="669826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2BC8B5-8620-3E46-B0A6-358A77DB5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608" y="4048097"/>
              <a:ext cx="2115632" cy="17433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3E4C5-31F8-5B4E-A899-DCF0A5B6B18D}"/>
                </a:ext>
              </a:extLst>
            </p:cNvPr>
            <p:cNvSpPr txBox="1"/>
            <p:nvPr/>
          </p:nvSpPr>
          <p:spPr>
            <a:xfrm flipH="1">
              <a:off x="-99182" y="5389966"/>
              <a:ext cx="2782389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Expand the arrow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78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3487-0385-2B40-87F7-273DEF3E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D90D-1E5B-F242-A114-AA1387D2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CE6DA-469D-3546-9D86-BEAAD83D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6BC-CE22-BD49-83DC-D2FF9488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3A346-7294-E44F-9ADA-C3C7F80A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930400"/>
            <a:ext cx="9537700" cy="2997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B244FB-36D1-FD41-98D2-ED51E754D3F0}"/>
              </a:ext>
            </a:extLst>
          </p:cNvPr>
          <p:cNvGrpSpPr/>
          <p:nvPr/>
        </p:nvGrpSpPr>
        <p:grpSpPr>
          <a:xfrm>
            <a:off x="3220505" y="3879099"/>
            <a:ext cx="7007882" cy="2244660"/>
            <a:chOff x="-3256481" y="3719629"/>
            <a:chExt cx="7007882" cy="2244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10A7A5-3F20-A34E-9351-625D74E67173}"/>
                </a:ext>
              </a:extLst>
            </p:cNvPr>
            <p:cNvSpPr/>
            <p:nvPr/>
          </p:nvSpPr>
          <p:spPr>
            <a:xfrm flipH="1">
              <a:off x="1326919" y="3719629"/>
              <a:ext cx="2424482" cy="345316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EE147D3-042D-7948-AAEA-CC9AE3FA4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60337" y="3892287"/>
              <a:ext cx="2787256" cy="1241005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E82955-F532-9148-A237-399E48638D82}"/>
                </a:ext>
              </a:extLst>
            </p:cNvPr>
            <p:cNvSpPr txBox="1"/>
            <p:nvPr/>
          </p:nvSpPr>
          <p:spPr>
            <a:xfrm flipH="1">
              <a:off x="-3256481" y="5133292"/>
              <a:ext cx="3592287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Download community 2022 edition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38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060-E9B9-9345-8C70-DCEC11E9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88DA-963E-B740-9538-7A5AD497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installer </a:t>
            </a:r>
          </a:p>
          <a:p>
            <a:r>
              <a:rPr lang="en-US" dirty="0"/>
              <a:t>Click Continue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90F7-E6C7-F446-AB9F-65DE696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940130"/>
            <a:ext cx="4610100" cy="2679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3472C6-7CBA-CE48-8D3D-446DD68F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0B74-5D0C-A84A-B6BB-D0ED944ABE01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26D4D6-C3D5-8743-BD87-3AD168A6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5C71D-E86D-E943-A202-E880B80D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42679-3F06-2345-93CF-167A5CCA070D}"/>
              </a:ext>
            </a:extLst>
          </p:cNvPr>
          <p:cNvSpPr/>
          <p:nvPr/>
        </p:nvSpPr>
        <p:spPr>
          <a:xfrm flipH="1">
            <a:off x="5467350" y="5112680"/>
            <a:ext cx="1257300" cy="50707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41705-0DDF-0447-AC1C-AB1C4B35040D}"/>
              </a:ext>
            </a:extLst>
          </p:cNvPr>
          <p:cNvCxnSpPr>
            <a:cxnSpLocks/>
          </p:cNvCxnSpPr>
          <p:nvPr/>
        </p:nvCxnSpPr>
        <p:spPr>
          <a:xfrm flipH="1">
            <a:off x="6096001" y="3543300"/>
            <a:ext cx="1413239" cy="15019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449B3-C1C1-1441-9E5D-E2F577558536}"/>
              </a:ext>
            </a:extLst>
          </p:cNvPr>
          <p:cNvSpPr txBox="1"/>
          <p:nvPr/>
        </p:nvSpPr>
        <p:spPr>
          <a:xfrm flipH="1">
            <a:off x="7509240" y="327845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396163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4697-9B1F-D74D-B579-82C0F95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F91A9-B4B1-A746-8906-B547BE3D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00" y="1690688"/>
            <a:ext cx="6159500" cy="36449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EEC60E-35F3-7B49-A216-30DC2440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8BFF-98E7-C641-B11A-7F3F1A8246C5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748D0-D6B9-AE48-B136-23C05573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92FDBF-8064-4443-8481-771E17E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F6A40-31E0-DF48-B61B-0402C5C9A3D5}"/>
              </a:ext>
            </a:extLst>
          </p:cNvPr>
          <p:cNvSpPr txBox="1"/>
          <p:nvPr/>
        </p:nvSpPr>
        <p:spPr>
          <a:xfrm>
            <a:off x="514350" y="2143124"/>
            <a:ext cx="4100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It will start downloading files</a:t>
            </a:r>
          </a:p>
        </p:txBody>
      </p:sp>
    </p:spTree>
    <p:extLst>
      <p:ext uri="{BB962C8B-B14F-4D97-AF65-F5344CB8AC3E}">
        <p14:creationId xmlns:p14="http://schemas.microsoft.com/office/powerpoint/2010/main" val="4163594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6B2-8E1C-7342-941E-60A79939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E356C-9D23-D741-BB2E-5C38E3A8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8" y="1690688"/>
            <a:ext cx="7775642" cy="3952876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8EAC80-6AFE-7A47-B7AE-7FB13A9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F001-7F5B-D948-89BF-4DA2D889B0CB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410F5B-5E5B-CE44-89CB-2E2D2C73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81E6-1F9B-F342-BF99-A23F337E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23352-1DF4-B744-8621-050CBEE2C4FF}"/>
              </a:ext>
            </a:extLst>
          </p:cNvPr>
          <p:cNvSpPr/>
          <p:nvPr/>
        </p:nvSpPr>
        <p:spPr>
          <a:xfrm flipH="1">
            <a:off x="960012" y="3778372"/>
            <a:ext cx="2754737" cy="86506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DF480-205C-4D46-9333-B6BE7B010B34}"/>
              </a:ext>
            </a:extLst>
          </p:cNvPr>
          <p:cNvCxnSpPr>
            <a:cxnSpLocks/>
          </p:cNvCxnSpPr>
          <p:nvPr/>
        </p:nvCxnSpPr>
        <p:spPr>
          <a:xfrm flipH="1">
            <a:off x="2572910" y="1922586"/>
            <a:ext cx="6642528" cy="17597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1C724-C71C-D540-904E-7668D2BB8A18}"/>
              </a:ext>
            </a:extLst>
          </p:cNvPr>
          <p:cNvSpPr txBox="1"/>
          <p:nvPr/>
        </p:nvSpPr>
        <p:spPr>
          <a:xfrm flipH="1">
            <a:off x="9215317" y="1803309"/>
            <a:ext cx="2138483" cy="2677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mark both </a:t>
            </a:r>
            <a:r>
              <a:rPr lang="en-US" sz="2400" dirty="0" err="1">
                <a:solidFill>
                  <a:srgbClr val="FF0000"/>
                </a:solidFill>
              </a:rPr>
              <a:t>.Net</a:t>
            </a:r>
            <a:r>
              <a:rPr lang="en-US" sz="2400" dirty="0">
                <a:solidFill>
                  <a:srgbClr val="FF0000"/>
                </a:solidFill>
              </a:rPr>
              <a:t> Desktop development and Desktop development with C++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32597E-37E1-A645-B25B-1D977B7CA52B}"/>
              </a:ext>
            </a:extLst>
          </p:cNvPr>
          <p:cNvSpPr/>
          <p:nvPr/>
        </p:nvSpPr>
        <p:spPr>
          <a:xfrm flipH="1">
            <a:off x="3840345" y="3806381"/>
            <a:ext cx="2864708" cy="67937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F4FAE-1466-3E44-BB7D-E09E96178CA2}"/>
              </a:ext>
            </a:extLst>
          </p:cNvPr>
          <p:cNvCxnSpPr>
            <a:cxnSpLocks/>
          </p:cNvCxnSpPr>
          <p:nvPr/>
        </p:nvCxnSpPr>
        <p:spPr>
          <a:xfrm flipH="1">
            <a:off x="5289336" y="1941262"/>
            <a:ext cx="3925981" cy="17890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7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6881-A299-A94E-A28B-FCBC969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30EB1-B5AE-8B4B-8179-5668E10C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6400"/>
            <a:ext cx="8606740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534A46-EE93-3446-97D7-CAD0A1D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F854-D866-4746-A405-93E8D9CD1DE1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1FE8C-DA2A-4447-9CD3-9F17A7C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F3A8E-46FF-FD48-95B0-918056BF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47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295CB-95C1-4149-8F4A-4E808AF5DA09}"/>
              </a:ext>
            </a:extLst>
          </p:cNvPr>
          <p:cNvSpPr/>
          <p:nvPr/>
        </p:nvSpPr>
        <p:spPr>
          <a:xfrm flipH="1">
            <a:off x="8610600" y="5414963"/>
            <a:ext cx="985838" cy="7572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F5947-4344-204B-9764-9C675C5EE6A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103519" y="1676400"/>
            <a:ext cx="726282" cy="373856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D35F22-D6C2-4D48-93C3-4BE18ED807C7}"/>
              </a:ext>
            </a:extLst>
          </p:cNvPr>
          <p:cNvSpPr txBox="1"/>
          <p:nvPr/>
        </p:nvSpPr>
        <p:spPr>
          <a:xfrm flipH="1">
            <a:off x="9853784" y="1656556"/>
            <a:ext cx="184767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</a:t>
            </a:r>
          </a:p>
        </p:txBody>
      </p:sp>
    </p:spTree>
    <p:extLst>
      <p:ext uri="{BB962C8B-B14F-4D97-AF65-F5344CB8AC3E}">
        <p14:creationId xmlns:p14="http://schemas.microsoft.com/office/powerpoint/2010/main" val="2098606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3718-6FE6-CD4A-93BA-5112C361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923A-5BC6-554D-AD39-A05BEF0B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68" y="2414588"/>
            <a:ext cx="6775008" cy="377666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82A1F1-B3C0-3846-92F0-91D6B5FB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0A03-B31E-1845-A8B8-97459A948F16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11D080-6851-844E-BF35-1C629647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1CFCF7-9624-BF4F-868B-137C8542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017B-AB02-9642-AB93-FB4EAA47186B}"/>
              </a:ext>
            </a:extLst>
          </p:cNvPr>
          <p:cNvSpPr txBox="1"/>
          <p:nvPr/>
        </p:nvSpPr>
        <p:spPr>
          <a:xfrm>
            <a:off x="700088" y="2471738"/>
            <a:ext cx="399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will take some time to download the files, depending on your internet speed.</a:t>
            </a:r>
          </a:p>
        </p:txBody>
      </p:sp>
    </p:spTree>
    <p:extLst>
      <p:ext uri="{BB962C8B-B14F-4D97-AF65-F5344CB8AC3E}">
        <p14:creationId xmlns:p14="http://schemas.microsoft.com/office/powerpoint/2010/main" val="520184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463E-3EBC-BB4E-B411-1B3021A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DF0D5-9C01-D34F-AB30-657CAA2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198" y="1811337"/>
            <a:ext cx="778660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BE17DD-5A29-A84F-83C4-25B1ACA6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BAFB-5CF6-9447-8994-D67175A93440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2F5A21-81E5-8347-9A6B-205880D4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35651B-10A2-224C-9FA0-7B23A98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CE25F-0F99-E246-9A1C-04E6CD9E38D1}"/>
              </a:ext>
            </a:extLst>
          </p:cNvPr>
          <p:cNvSpPr/>
          <p:nvPr/>
        </p:nvSpPr>
        <p:spPr>
          <a:xfrm flipH="1">
            <a:off x="6433131" y="4662188"/>
            <a:ext cx="2754737" cy="5286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4A7E8-52CF-0A40-8C47-47CEE47717D5}"/>
              </a:ext>
            </a:extLst>
          </p:cNvPr>
          <p:cNvCxnSpPr>
            <a:cxnSpLocks/>
          </p:cNvCxnSpPr>
          <p:nvPr/>
        </p:nvCxnSpPr>
        <p:spPr>
          <a:xfrm>
            <a:off x="3581399" y="3071813"/>
            <a:ext cx="3890964" cy="15903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F44ABF-41CC-AC49-A560-38A287B3724A}"/>
              </a:ext>
            </a:extLst>
          </p:cNvPr>
          <p:cNvSpPr txBox="1"/>
          <p:nvPr/>
        </p:nvSpPr>
        <p:spPr>
          <a:xfrm flipH="1">
            <a:off x="784427" y="2495706"/>
            <a:ext cx="2796972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Sign in with your Microsoft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Username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Password </a:t>
            </a:r>
          </a:p>
        </p:txBody>
      </p:sp>
    </p:spTree>
    <p:extLst>
      <p:ext uri="{BB962C8B-B14F-4D97-AF65-F5344CB8AC3E}">
        <p14:creationId xmlns:p14="http://schemas.microsoft.com/office/powerpoint/2010/main" val="87444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D4E-5663-9845-BB42-E85BBE2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1(a) -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C05A-6176-1348-9F35-F4B2443C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Lab Teaching Assistant (TA) will demonstrate the installation process of Microsoft Visual Studio on both Windows and Mac machine. </a:t>
            </a:r>
          </a:p>
          <a:p>
            <a:endParaRPr lang="en-US" dirty="0"/>
          </a:p>
          <a:p>
            <a:r>
              <a:rPr lang="en-US" dirty="0"/>
              <a:t>Task: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pPr lvl="1"/>
            <a:r>
              <a:rPr lang="en-US" dirty="0"/>
              <a:t>Install visual Studio Community 2019 </a:t>
            </a:r>
          </a:p>
          <a:p>
            <a:r>
              <a:rPr lang="en-US" dirty="0"/>
              <a:t>Submission Instruction: </a:t>
            </a:r>
          </a:p>
          <a:p>
            <a:pPr lvl="1"/>
            <a:r>
              <a:rPr lang="en-US" dirty="0"/>
              <a:t>Complete the installation process of Microsoft Visual Studio 2019</a:t>
            </a:r>
          </a:p>
          <a:p>
            <a:pPr lvl="1"/>
            <a:r>
              <a:rPr lang="en-US" dirty="0"/>
              <a:t>Run Microsoft Visual Studio</a:t>
            </a:r>
          </a:p>
          <a:p>
            <a:pPr lvl="1"/>
            <a:r>
              <a:rPr lang="en-US" dirty="0"/>
              <a:t>Take a screenshot </a:t>
            </a:r>
          </a:p>
          <a:p>
            <a:pPr lvl="1"/>
            <a:r>
              <a:rPr lang="en-US" dirty="0"/>
              <a:t>Submit to the </a:t>
            </a:r>
            <a:r>
              <a:rPr lang="en-US" dirty="0" err="1"/>
              <a:t>dropbox</a:t>
            </a:r>
            <a:r>
              <a:rPr lang="en-US" dirty="0"/>
              <a:t> at </a:t>
            </a:r>
            <a:r>
              <a:rPr lang="en-US" dirty="0" err="1"/>
              <a:t>iCollege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4B55-8035-444B-84B4-072A96B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77B6-8CAF-1A4C-9819-876568464F4F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BAAF-538C-814F-BE67-3C9212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D6D2-A25F-9C41-8A7B-1BB303C7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172C-3129-EE4E-9BD0-2BC5A093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D90C-8072-5E43-B9FF-77A3D1B0D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00" b="-1313"/>
          <a:stretch/>
        </p:blipFill>
        <p:spPr>
          <a:xfrm>
            <a:off x="1014454" y="1535110"/>
            <a:ext cx="5586372" cy="440849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00E82-3054-8E4C-B22D-6575CEEA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2C6B-B9D1-F644-B729-A798B1EF114D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CC5678-B010-BF4C-9C94-61B29269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E01126-4054-2B47-BE17-FCA651F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F8A11-F253-7C4E-BD9C-7C491FF1BE27}"/>
              </a:ext>
            </a:extLst>
          </p:cNvPr>
          <p:cNvSpPr/>
          <p:nvPr/>
        </p:nvSpPr>
        <p:spPr>
          <a:xfrm flipH="1">
            <a:off x="5100637" y="5057775"/>
            <a:ext cx="1257297" cy="5000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481D04-BE4A-4144-91CD-B2B24FB76B2D}"/>
              </a:ext>
            </a:extLst>
          </p:cNvPr>
          <p:cNvCxnSpPr>
            <a:cxnSpLocks/>
          </p:cNvCxnSpPr>
          <p:nvPr/>
        </p:nvCxnSpPr>
        <p:spPr>
          <a:xfrm flipH="1">
            <a:off x="5911422" y="1765942"/>
            <a:ext cx="2961116" cy="32385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DD73FD-A61C-AF41-8FA3-990F2C2DAD84}"/>
              </a:ext>
            </a:extLst>
          </p:cNvPr>
          <p:cNvSpPr txBox="1"/>
          <p:nvPr/>
        </p:nvSpPr>
        <p:spPr>
          <a:xfrm flipH="1">
            <a:off x="7622381" y="1304277"/>
            <a:ext cx="3200400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988068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56CC-85DB-2643-9F8F-EB31161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 Recap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430BF-B2E8-C342-ADAD-16BC05A8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2E27-B901-614A-ACE8-26CEDBAF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DD61-BAC2-D749-A036-FC2CE0ED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7014-4776-924C-A92A-DB2EB9E6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4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Hexadecimal</a:t>
            </a:r>
          </a:p>
          <a:p>
            <a:r>
              <a:rPr lang="en-US" dirty="0"/>
              <a:t>Convert 10010010110101 to Hex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4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hexadecimal digits using </a:t>
            </a:r>
          </a:p>
          <a:p>
            <a:pPr marL="0" indent="0">
              <a:buNone/>
            </a:pPr>
            <a:r>
              <a:rPr lang="en-US" sz="2500" dirty="0"/>
              <a:t>the table : 24B5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79354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7655"/>
              </p:ext>
            </p:extLst>
          </p:nvPr>
        </p:nvGraphicFramePr>
        <p:xfrm>
          <a:off x="8767481" y="504190"/>
          <a:ext cx="180728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3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3039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1434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518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7925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994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38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54D-13D5-D545-8C7E-EC8528C5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FCAC-B10D-E24F-B570-91FF5847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Convert Hexadecimal to Decimal</a:t>
            </a:r>
          </a:p>
          <a:p>
            <a:r>
              <a:rPr lang="en-US" dirty="0"/>
              <a:t>Convert 3AC4 to decimal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0" indent="0">
              <a:buNone/>
            </a:pPr>
            <a:r>
              <a:rPr lang="en-US" dirty="0"/>
              <a:t>                                                3 A C 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A90-28E8-4840-AE45-019B258E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E841-22FD-CF42-B2B7-D7A9B97F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9730-FEE9-F046-AEAB-A516F81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B43B1-9A5B-A34E-A9B7-259A6CF3F7C6}"/>
              </a:ext>
            </a:extLst>
          </p:cNvPr>
          <p:cNvCxnSpPr>
            <a:cxnSpLocks/>
          </p:cNvCxnSpPr>
          <p:nvPr/>
        </p:nvCxnSpPr>
        <p:spPr>
          <a:xfrm flipH="1">
            <a:off x="2559132" y="3800104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85C18B-AE0E-1941-B406-BECD2DD55693}"/>
              </a:ext>
            </a:extLst>
          </p:cNvPr>
          <p:cNvCxnSpPr>
            <a:cxnSpLocks/>
          </p:cNvCxnSpPr>
          <p:nvPr/>
        </p:nvCxnSpPr>
        <p:spPr>
          <a:xfrm flipH="1">
            <a:off x="4405746" y="3800103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9EDF2C-0F2F-9D4D-B68A-52C2F776FFD8}"/>
              </a:ext>
            </a:extLst>
          </p:cNvPr>
          <p:cNvCxnSpPr>
            <a:cxnSpLocks/>
          </p:cNvCxnSpPr>
          <p:nvPr/>
        </p:nvCxnSpPr>
        <p:spPr>
          <a:xfrm>
            <a:off x="5890161" y="3800103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8B62CE-1C01-7E46-845D-EA2483FB4B20}"/>
              </a:ext>
            </a:extLst>
          </p:cNvPr>
          <p:cNvCxnSpPr>
            <a:cxnSpLocks/>
          </p:cNvCxnSpPr>
          <p:nvPr/>
        </p:nvCxnSpPr>
        <p:spPr>
          <a:xfrm>
            <a:off x="6228608" y="3788229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/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/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/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/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276C9EF-F708-C845-9D55-7BEF771E747D}"/>
              </a:ext>
            </a:extLst>
          </p:cNvPr>
          <p:cNvSpPr/>
          <p:nvPr/>
        </p:nvSpPr>
        <p:spPr>
          <a:xfrm>
            <a:off x="3233551" y="4877500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14042-CBEA-CD46-A2ED-AE2619358C8B}"/>
              </a:ext>
            </a:extLst>
          </p:cNvPr>
          <p:cNvSpPr/>
          <p:nvPr/>
        </p:nvSpPr>
        <p:spPr>
          <a:xfrm>
            <a:off x="5294663" y="4877499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D80294-A821-D543-93D1-4C6D534D8A04}"/>
              </a:ext>
            </a:extLst>
          </p:cNvPr>
          <p:cNvSpPr/>
          <p:nvPr/>
        </p:nvSpPr>
        <p:spPr>
          <a:xfrm>
            <a:off x="7425788" y="488506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A4E60-4464-B441-BC20-AB14B69D6EB6}"/>
              </a:ext>
            </a:extLst>
          </p:cNvPr>
          <p:cNvSpPr/>
          <p:nvPr/>
        </p:nvSpPr>
        <p:spPr>
          <a:xfrm>
            <a:off x="9299368" y="487749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/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15044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A675-2DDE-CE47-9AC5-042CE74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F5B1-3890-F944-99C5-9F0869CE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3: Convert the following number into two’s compliment form. </a:t>
            </a:r>
          </a:p>
          <a:p>
            <a:r>
              <a:rPr lang="en-US" dirty="0"/>
              <a:t>Convert 00010110 into 2’s Complement form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514350" indent="-514350">
              <a:buAutoNum type="arabicParenR"/>
            </a:pPr>
            <a:r>
              <a:rPr lang="en-US" sz="2400" dirty="0"/>
              <a:t>Flip all the bits (0 to 1, 1 to 0)</a:t>
            </a:r>
          </a:p>
          <a:p>
            <a:pPr marL="0" indent="0">
              <a:buNone/>
            </a:pPr>
            <a:r>
              <a:rPr lang="en-US" sz="2400" dirty="0"/>
              <a:t>                11101001        (This is 1’s complement)</a:t>
            </a:r>
          </a:p>
          <a:p>
            <a:pPr marL="0" indent="0">
              <a:buNone/>
            </a:pPr>
            <a:r>
              <a:rPr lang="en-US" sz="2400" dirty="0"/>
              <a:t>2) Add 1 to the 1’s complement</a:t>
            </a:r>
          </a:p>
          <a:p>
            <a:pPr marL="0" indent="0">
              <a:buNone/>
            </a:pPr>
            <a:r>
              <a:rPr lang="en-US" sz="2400" dirty="0"/>
              <a:t>	 11101001</a:t>
            </a:r>
          </a:p>
          <a:p>
            <a:pPr marL="0" indent="0">
              <a:buNone/>
            </a:pPr>
            <a:r>
              <a:rPr lang="en-US" sz="2400" dirty="0"/>
              <a:t>	         +  1</a:t>
            </a:r>
          </a:p>
          <a:p>
            <a:pPr marL="0" indent="0">
              <a:buNone/>
            </a:pPr>
            <a:r>
              <a:rPr lang="en-US" sz="2400" dirty="0"/>
              <a:t>	 11101010         (This is 2’s complement)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A0B-251D-BA4F-BE53-1598D393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BB13-250C-BF4D-8E47-8D0A2D0B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DC2D-AA8F-7347-9487-398AF0A6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40F1A3-FF94-A641-B4FE-7F2D1257903E}"/>
              </a:ext>
            </a:extLst>
          </p:cNvPr>
          <p:cNvCxnSpPr/>
          <p:nvPr/>
        </p:nvCxnSpPr>
        <p:spPr>
          <a:xfrm>
            <a:off x="1816925" y="5533902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D186-C915-CF42-A358-037AD3C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C14A-4020-A34E-89CC-D0E6D3F5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4: Hexadecimal Addition</a:t>
            </a:r>
          </a:p>
          <a:p>
            <a:r>
              <a:rPr lang="en-US" dirty="0"/>
              <a:t>3AE8 + 9FBA =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carry	1 1  1		</a:t>
            </a:r>
          </a:p>
          <a:p>
            <a:pPr marL="0" indent="0">
              <a:buNone/>
            </a:pPr>
            <a:r>
              <a:rPr lang="en-US" dirty="0"/>
              <a:t>	3 A E 8</a:t>
            </a:r>
          </a:p>
          <a:p>
            <a:pPr marL="0" indent="0">
              <a:buNone/>
            </a:pPr>
            <a:r>
              <a:rPr lang="en-US" dirty="0"/>
              <a:t>	2 F B A</a:t>
            </a:r>
          </a:p>
          <a:p>
            <a:pPr marL="0" indent="0">
              <a:buNone/>
            </a:pPr>
            <a:r>
              <a:rPr lang="en-US" dirty="0"/>
              <a:t>	6 A A 2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DB46-AA01-2346-9D7E-BD671F2B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C978-CF50-2645-9F0A-79C2FD8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305F-8F3E-9E40-A4EF-F1FA824D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D1B6F-9D94-964D-BE58-629A10E9CEAF}"/>
              </a:ext>
            </a:extLst>
          </p:cNvPr>
          <p:cNvCxnSpPr/>
          <p:nvPr/>
        </p:nvCxnSpPr>
        <p:spPr>
          <a:xfrm>
            <a:off x="1729972" y="48451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/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8+10=18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/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1+14+11=26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  <a:blipFill>
                <a:blip r:embed="rId3"/>
                <a:stretch>
                  <a:fillRect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/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1+10+15=26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/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1+3+2=6</m:t>
                    </m:r>
                  </m:oMath>
                </a14:m>
                <a:r>
                  <a:rPr lang="en-US" b="0" dirty="0"/>
                  <a:t>;    6 is 6 in Hex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14:cNvPr>
              <p14:cNvContentPartPr/>
              <p14:nvPr/>
            </p14:nvContentPartPr>
            <p14:xfrm>
              <a:off x="2709013" y="4847090"/>
              <a:ext cx="339120" cy="455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3893" y="4831610"/>
                <a:ext cx="369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14:cNvPr>
              <p14:cNvContentPartPr/>
              <p14:nvPr/>
            </p14:nvContentPartPr>
            <p14:xfrm>
              <a:off x="3037333" y="3497693"/>
              <a:ext cx="1265040" cy="148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1853" y="3482213"/>
                <a:ext cx="129564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14:cNvPr>
              <p14:cNvContentPartPr/>
              <p14:nvPr/>
            </p14:nvContentPartPr>
            <p14:xfrm>
              <a:off x="7757293" y="3116453"/>
              <a:ext cx="243720" cy="376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173" y="3101333"/>
                <a:ext cx="2743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14:cNvPr>
              <p14:cNvContentPartPr/>
              <p14:nvPr/>
            </p14:nvContentPartPr>
            <p14:xfrm>
              <a:off x="2698573" y="2730173"/>
              <a:ext cx="4561920" cy="762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3453" y="2715053"/>
                <a:ext cx="459216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14:cNvPr>
              <p14:cNvContentPartPr/>
              <p14:nvPr/>
            </p14:nvContentPartPr>
            <p14:xfrm>
              <a:off x="2703973" y="3301853"/>
              <a:ext cx="159120" cy="174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493" y="3286733"/>
                <a:ext cx="189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14:cNvPr>
              <p14:cNvContentPartPr/>
              <p14:nvPr/>
            </p14:nvContentPartPr>
            <p14:xfrm>
              <a:off x="2561053" y="4497773"/>
              <a:ext cx="1677960" cy="104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5573" y="4482653"/>
                <a:ext cx="170820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14:cNvPr>
              <p14:cNvContentPartPr/>
              <p14:nvPr/>
            </p14:nvContentPartPr>
            <p14:xfrm>
              <a:off x="8720653" y="4031933"/>
              <a:ext cx="227880" cy="434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5173" y="4016813"/>
                <a:ext cx="258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14:cNvPr>
              <p14:cNvContentPartPr/>
              <p14:nvPr/>
            </p14:nvContentPartPr>
            <p14:xfrm>
              <a:off x="8847373" y="4852373"/>
              <a:ext cx="238320" cy="328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2253" y="4836893"/>
                <a:ext cx="26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14:cNvPr>
              <p14:cNvContentPartPr/>
              <p14:nvPr/>
            </p14:nvContentPartPr>
            <p14:xfrm>
              <a:off x="7715173" y="5587853"/>
              <a:ext cx="243720" cy="35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693" y="5572733"/>
                <a:ext cx="274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14:cNvPr>
              <p14:cNvContentPartPr/>
              <p14:nvPr/>
            </p14:nvContentPartPr>
            <p14:xfrm>
              <a:off x="2253973" y="5143253"/>
              <a:ext cx="1958400" cy="81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8490" y="5127766"/>
                <a:ext cx="1989006" cy="8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14:cNvPr>
              <p14:cNvContentPartPr/>
              <p14:nvPr/>
            </p14:nvContentPartPr>
            <p14:xfrm>
              <a:off x="1915573" y="5286173"/>
              <a:ext cx="2318040" cy="91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0093" y="5270693"/>
                <a:ext cx="23486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14:cNvPr>
              <p14:cNvContentPartPr/>
              <p14:nvPr/>
            </p14:nvContentPartPr>
            <p14:xfrm>
              <a:off x="2296453" y="3714413"/>
              <a:ext cx="4762800" cy="725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333" y="3699293"/>
                <a:ext cx="47934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14:cNvPr>
              <p14:cNvContentPartPr/>
              <p14:nvPr/>
            </p14:nvContentPartPr>
            <p14:xfrm>
              <a:off x="1952293" y="3767333"/>
              <a:ext cx="5339520" cy="1471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7173" y="3752213"/>
                <a:ext cx="537012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6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5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Octal</a:t>
            </a:r>
          </a:p>
          <a:p>
            <a:r>
              <a:rPr lang="en-US" dirty="0"/>
              <a:t>Convert 10100011101 to Octal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3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Octal digits using </a:t>
            </a:r>
          </a:p>
          <a:p>
            <a:pPr marL="0" indent="0">
              <a:buNone/>
            </a:pPr>
            <a:r>
              <a:rPr lang="en-US" sz="2500" dirty="0"/>
              <a:t>the table :     2 4 3 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185739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85050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1C8-47CA-1C4E-B98D-0C05C2C0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Octal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7FC7-C0FE-0A49-8855-95E72D1E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2435 to Binary</a:t>
            </a:r>
          </a:p>
          <a:p>
            <a:pPr marL="0" indent="0">
              <a:buNone/>
            </a:pPr>
            <a:r>
              <a:rPr lang="en-US" dirty="0"/>
              <a:t>                                    2 4 3 5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D1B7-B8B9-7947-B5FC-CEA5A532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0956D-0B84-324A-86E9-20E80CEE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09CA-643D-F040-902A-4CB94BF4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DBFF279-F89F-2946-B621-607BDD0CD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10005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EDF4E-1C40-A149-B91C-AB70937A245A}"/>
              </a:ext>
            </a:extLst>
          </p:cNvPr>
          <p:cNvCxnSpPr>
            <a:cxnSpLocks/>
          </p:cNvCxnSpPr>
          <p:nvPr/>
        </p:nvCxnSpPr>
        <p:spPr>
          <a:xfrm flipH="1">
            <a:off x="1443840" y="2719532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2BCF8-30AB-9B47-8441-1A46595EE22B}"/>
              </a:ext>
            </a:extLst>
          </p:cNvPr>
          <p:cNvCxnSpPr>
            <a:cxnSpLocks/>
          </p:cNvCxnSpPr>
          <p:nvPr/>
        </p:nvCxnSpPr>
        <p:spPr>
          <a:xfrm flipH="1">
            <a:off x="3290454" y="2719531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C2350-8EDC-F54E-B563-CD79F535FAA5}"/>
              </a:ext>
            </a:extLst>
          </p:cNvPr>
          <p:cNvCxnSpPr>
            <a:cxnSpLocks/>
          </p:cNvCxnSpPr>
          <p:nvPr/>
        </p:nvCxnSpPr>
        <p:spPr>
          <a:xfrm>
            <a:off x="4774869" y="2719531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A205C-42A8-2C40-A0B4-E19FD64F9978}"/>
              </a:ext>
            </a:extLst>
          </p:cNvPr>
          <p:cNvCxnSpPr>
            <a:cxnSpLocks/>
          </p:cNvCxnSpPr>
          <p:nvPr/>
        </p:nvCxnSpPr>
        <p:spPr>
          <a:xfrm>
            <a:off x="5113316" y="2707657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/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/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/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/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B165-8407-4340-B010-BFC8C9C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addition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37A1-18DC-C64B-A75D-E36727BA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two octal numbers :  </a:t>
            </a:r>
          </a:p>
          <a:p>
            <a:pPr marL="0" indent="0">
              <a:buNone/>
            </a:pPr>
            <a:r>
              <a:rPr lang="en-US" dirty="0"/>
              <a:t>           567 + 123 = ? </a:t>
            </a:r>
          </a:p>
          <a:p>
            <a:pPr marL="0" indent="0">
              <a:buNone/>
            </a:pPr>
            <a:r>
              <a:rPr lang="en-US" sz="2000" dirty="0"/>
              <a:t>Carry.   </a:t>
            </a:r>
            <a:r>
              <a:rPr lang="en-US" dirty="0"/>
              <a:t>1 1</a:t>
            </a:r>
          </a:p>
          <a:p>
            <a:pPr marL="0" indent="0">
              <a:buNone/>
            </a:pPr>
            <a:r>
              <a:rPr lang="en-US" dirty="0"/>
              <a:t>         5 6 7</a:t>
            </a:r>
          </a:p>
          <a:p>
            <a:pPr marL="0" indent="0">
              <a:buNone/>
            </a:pPr>
            <a:r>
              <a:rPr lang="en-US" dirty="0"/>
              <a:t>         1 2 3</a:t>
            </a:r>
          </a:p>
          <a:p>
            <a:pPr marL="0" indent="0">
              <a:buNone/>
            </a:pPr>
            <a:r>
              <a:rPr lang="en-US" dirty="0"/>
              <a:t>         7 1 2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83B4D-3DF1-0242-8E51-EAD10A43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9D31-F28E-6D4A-BBF1-4D6DDB23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4BD7B-F8DB-3F40-845C-2D1D1BE5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5C809-002C-364E-96D2-447E1C365B8E}"/>
              </a:ext>
            </a:extLst>
          </p:cNvPr>
          <p:cNvCxnSpPr/>
          <p:nvPr/>
        </p:nvCxnSpPr>
        <p:spPr>
          <a:xfrm>
            <a:off x="1432766" y="43105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762D6-AEA3-864E-9E56-B445B2ACD67B}"/>
              </a:ext>
            </a:extLst>
          </p:cNvPr>
          <p:cNvCxnSpPr>
            <a:cxnSpLocks/>
          </p:cNvCxnSpPr>
          <p:nvPr/>
        </p:nvCxnSpPr>
        <p:spPr>
          <a:xfrm>
            <a:off x="2455101" y="4592456"/>
            <a:ext cx="1245905" cy="8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/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+3=10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B5945-79DB-A54B-88B5-2842AC748F98}"/>
              </a:ext>
            </a:extLst>
          </p:cNvPr>
          <p:cNvCxnSpPr>
            <a:cxnSpLocks/>
          </p:cNvCxnSpPr>
          <p:nvPr/>
        </p:nvCxnSpPr>
        <p:spPr>
          <a:xfrm>
            <a:off x="2064002" y="4803563"/>
            <a:ext cx="1432233" cy="403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/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1+6+2=9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/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1+5+1=7</m:t>
                    </m:r>
                  </m:oMath>
                </a14:m>
                <a:r>
                  <a:rPr lang="en-US" b="0" dirty="0"/>
                  <a:t>;    </a:t>
                </a: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789D7-F908-2440-BC05-D5AF99DCAFA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75380" y="4803563"/>
            <a:ext cx="1806020" cy="1069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D9846-51FA-7544-A2FD-0CA2A3327BB6}"/>
              </a:ext>
            </a:extLst>
          </p:cNvPr>
          <p:cNvGrpSpPr/>
          <p:nvPr/>
        </p:nvGrpSpPr>
        <p:grpSpPr>
          <a:xfrm>
            <a:off x="6704293" y="4455410"/>
            <a:ext cx="296640" cy="360360"/>
            <a:chOff x="6704293" y="4455410"/>
            <a:chExt cx="2966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14:cNvPr>
                <p14:cNvContentPartPr/>
                <p14:nvPr/>
              </p14:nvContentPartPr>
              <p14:xfrm>
                <a:off x="6768013" y="4455410"/>
                <a:ext cx="217440" cy="34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2533" y="4440290"/>
                  <a:ext cx="247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14:cNvPr>
                <p14:cNvContentPartPr/>
                <p14:nvPr/>
              </p14:nvContentPartPr>
              <p14:xfrm>
                <a:off x="6704293" y="4455410"/>
                <a:ext cx="2966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9173" y="4440290"/>
                  <a:ext cx="3272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B5AA-C136-0D48-982E-026DAD4AC854}"/>
              </a:ext>
            </a:extLst>
          </p:cNvPr>
          <p:cNvGrpSpPr/>
          <p:nvPr/>
        </p:nvGrpSpPr>
        <p:grpSpPr>
          <a:xfrm>
            <a:off x="6953053" y="5079650"/>
            <a:ext cx="296640" cy="381600"/>
            <a:chOff x="6953053" y="5079650"/>
            <a:chExt cx="29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14:cNvPr>
                <p14:cNvContentPartPr/>
                <p14:nvPr/>
              </p14:nvContentPartPr>
              <p14:xfrm>
                <a:off x="7016413" y="5090450"/>
                <a:ext cx="2332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1293" y="5075330"/>
                  <a:ext cx="26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14:cNvPr>
                <p14:cNvContentPartPr/>
                <p14:nvPr/>
              </p14:nvContentPartPr>
              <p14:xfrm>
                <a:off x="7228093" y="5079650"/>
                <a:ext cx="16200" cy="32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12973" y="5064530"/>
                  <a:ext cx="4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14:cNvPr>
                <p14:cNvContentPartPr/>
                <p14:nvPr/>
              </p14:nvContentPartPr>
              <p14:xfrm>
                <a:off x="6953053" y="5100890"/>
                <a:ext cx="47880" cy="36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7933" y="5085770"/>
                  <a:ext cx="7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14:cNvPr>
                <p14:cNvContentPartPr/>
                <p14:nvPr/>
              </p14:nvContentPartPr>
              <p14:xfrm>
                <a:off x="6984733" y="5418410"/>
                <a:ext cx="24336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9613" y="5403290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06B405-5F8C-C940-A018-29A96C6BC80A}"/>
              </a:ext>
            </a:extLst>
          </p:cNvPr>
          <p:cNvGrpSpPr/>
          <p:nvPr/>
        </p:nvGrpSpPr>
        <p:grpSpPr>
          <a:xfrm>
            <a:off x="6175093" y="5709650"/>
            <a:ext cx="334080" cy="375840"/>
            <a:chOff x="6175093" y="5709650"/>
            <a:chExt cx="3340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14:cNvPr>
                <p14:cNvContentPartPr/>
                <p14:nvPr/>
              </p14:nvContentPartPr>
              <p14:xfrm>
                <a:off x="6222973" y="5709650"/>
                <a:ext cx="28620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7493" y="5694170"/>
                  <a:ext cx="31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14:cNvPr>
                <p14:cNvContentPartPr/>
                <p14:nvPr/>
              </p14:nvContentPartPr>
              <p14:xfrm>
                <a:off x="6429253" y="5720090"/>
                <a:ext cx="32040" cy="36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13773" y="5704970"/>
                  <a:ext cx="62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14:cNvPr>
                <p14:cNvContentPartPr/>
                <p14:nvPr/>
              </p14:nvContentPartPr>
              <p14:xfrm>
                <a:off x="6175093" y="5725490"/>
                <a:ext cx="270360" cy="34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9973" y="5710010"/>
                  <a:ext cx="300600" cy="37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6397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D2C-4A5D-D747-9D52-9EEB2EB9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at home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51EE-2619-D548-A156-82C664A0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conversion among binary, hexadecimal, octal</a:t>
            </a:r>
          </a:p>
          <a:p>
            <a:r>
              <a:rPr lang="en-US" dirty="0"/>
              <a:t>Addition, subtraction different number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5011-9F8B-1347-9CB9-659605A3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1DCF0-EC60-0148-B68E-89D1DB9A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8D7F-F3EE-124C-9DA3-15A6F48A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1AA5-3156-644B-8089-1288E97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4C1A-4F11-D442-BF35-AC88B2E1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 –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Skip (Slide  8  to Slide  40)</a:t>
            </a:r>
          </a:p>
          <a:p>
            <a:pPr lvl="1"/>
            <a:r>
              <a:rPr lang="en-US" dirty="0"/>
              <a:t>Install Microsoft visual Studio (Slide 41  to Slide 50)</a:t>
            </a:r>
          </a:p>
          <a:p>
            <a:r>
              <a:rPr lang="en-US" dirty="0"/>
              <a:t>MacOS users -</a:t>
            </a:r>
          </a:p>
          <a:p>
            <a:pPr lvl="1"/>
            <a:r>
              <a:rPr lang="en-US" dirty="0"/>
              <a:t>Microsoft visual studio </a:t>
            </a:r>
            <a:r>
              <a:rPr lang="en-US" dirty="0">
                <a:solidFill>
                  <a:srgbClr val="FF0000"/>
                </a:solidFill>
              </a:rPr>
              <a:t>does not provide all libraries</a:t>
            </a:r>
            <a:r>
              <a:rPr lang="en-US" dirty="0"/>
              <a:t> for Mac OS.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install “Microsoft Visual Studio for Mac” as doesn’t have all the libraries required for the course.</a:t>
            </a:r>
          </a:p>
          <a:p>
            <a:pPr lvl="1"/>
            <a:r>
              <a:rPr lang="en-US" dirty="0"/>
              <a:t>Setup a virtual machine that can run Windows Operating System on the MacOS</a:t>
            </a:r>
          </a:p>
          <a:p>
            <a:pPr lvl="2"/>
            <a:r>
              <a:rPr lang="en-US" dirty="0"/>
              <a:t>Follow Slide </a:t>
            </a:r>
            <a:r>
              <a:rPr lang="en-US" dirty="0">
                <a:solidFill>
                  <a:srgbClr val="FF0000"/>
                </a:solidFill>
              </a:rPr>
              <a:t>8 to slide 40</a:t>
            </a:r>
          </a:p>
          <a:p>
            <a:pPr lvl="1"/>
            <a:r>
              <a:rPr lang="en-US" dirty="0"/>
              <a:t>Install Microsoft Visual Studio inside your windows virtual machine </a:t>
            </a:r>
            <a:r>
              <a:rPr lang="en-US" dirty="0">
                <a:solidFill>
                  <a:srgbClr val="FF0000"/>
                </a:solidFill>
              </a:rPr>
              <a:t>( Side 41 to Slide 50)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517E-2BE7-6842-9ACA-E837DC6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CF32-884E-C044-A8CA-979ECBAA435A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A5A0-7E73-344D-BB22-53997DF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3E31-94BD-0348-92A1-D134642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8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EA97-2210-B44B-B5A2-70EA047C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Basic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47CC-C5AF-8D4F-B956-C0C7FFF31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B05D-098D-D44B-B05A-9F310929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F225-8005-1543-959C-2CDBCBA4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AC4E-5911-BB4C-8422-6A7CAB5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1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57 to 59.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021F-BE21-E149-A07B-22162B7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(b):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32D6-BC7B-FD47-9C19-A8CF2CEB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05" y="1496564"/>
            <a:ext cx="10515600" cy="4351338"/>
          </a:xfrm>
        </p:spPr>
        <p:txBody>
          <a:bodyPr/>
          <a:lstStyle/>
          <a:p>
            <a:r>
              <a:rPr lang="en-US" dirty="0"/>
              <a:t>Subtract the following hexadecimal numbers</a:t>
            </a:r>
          </a:p>
          <a:p>
            <a:pPr marL="457200" lvl="1" indent="0">
              <a:buNone/>
            </a:pPr>
            <a:r>
              <a:rPr lang="en-US" dirty="0"/>
              <a:t>  7ACD - 3AFE = ?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Show the computation in details with all the carries.  Result should be Hexadecimal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1F567-BE2C-204F-AD92-4475F29C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D2FF-C4D7-414A-8EA7-04E38C94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B868-43E3-DD4D-90D8-A85D0285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8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4090-D3F3-194B-9FD5-17BFC82D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7E3F-68F7-F34E-86B4-0E1989A9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01110110 into 2’s Complement 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2452-21FF-4849-A1E2-655DE504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23A9-B728-F54B-9872-CEF2F220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1F6E-F0CB-4E40-9F47-0868545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93BC-7633-E34A-B4C6-AA619E8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3B52-CD9A-FF4C-A63E-0FC1ECC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the following Octal numbers</a:t>
            </a:r>
          </a:p>
          <a:p>
            <a:pPr marL="0" indent="0">
              <a:buNone/>
            </a:pPr>
            <a:r>
              <a:rPr lang="en-US" dirty="0"/>
              <a:t> 765 – 377 </a:t>
            </a:r>
          </a:p>
          <a:p>
            <a:pPr marL="0" indent="0">
              <a:buNone/>
            </a:pPr>
            <a:r>
              <a:rPr lang="en-US" dirty="0"/>
              <a:t>Show the steps with carries. Result is a octal number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C63A-45BC-284C-AA16-0A6CFE2A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1786A-8BED-6F4B-B1B4-856DC643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5FE6-E444-9048-B3BD-7C6A85F6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2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94AB-9CAC-C343-AA61-8F9806D3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3E63-3EDF-4947-8CF3-11A33A45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B6738-6AEA-184A-BED1-040CBD5C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73AD-FF9F-CD4C-B13E-A24073F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BE753-9F6F-3B4F-B74A-96F9D4FA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67A-9F36-A042-931B-AE81A46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958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Virtual Machine Setup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(Mac OS users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0A9-A111-1F45-824E-FAE593D2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do not need to do this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 must skip Slide 9 to 40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F5FF-F479-D847-93FA-2032F718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5C-4427-1441-A26D-64F098D30E42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1167-A3B3-754C-BEDC-0C6146EF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16F9-46F0-BB42-977E-AECF9AD8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1CC-417A-1D4B-9064-134D079A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65125"/>
            <a:ext cx="11972924" cy="1325563"/>
          </a:xfrm>
        </p:spPr>
        <p:txBody>
          <a:bodyPr/>
          <a:lstStyle/>
          <a:p>
            <a:r>
              <a:rPr lang="en-US" dirty="0"/>
              <a:t>Outline – Virtual Machine Setup </a:t>
            </a:r>
            <a:r>
              <a:rPr lang="en-US" dirty="0">
                <a:solidFill>
                  <a:srgbClr val="FF0000"/>
                </a:solidFill>
              </a:rPr>
              <a:t>(MacOS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4045-8B95-BD47-9B9C-A7AF94D5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Virtual Box in your Mac</a:t>
            </a:r>
          </a:p>
          <a:p>
            <a:r>
              <a:rPr lang="en-US" dirty="0"/>
              <a:t>Download Windows 10 ISO </a:t>
            </a:r>
          </a:p>
          <a:p>
            <a:r>
              <a:rPr lang="en-US" dirty="0"/>
              <a:t>Create a virtual machine (VM) in the Virtual Box</a:t>
            </a:r>
          </a:p>
          <a:p>
            <a:r>
              <a:rPr lang="en-US" dirty="0"/>
              <a:t>Install Windows 10 in the virtual machine</a:t>
            </a:r>
          </a:p>
          <a:p>
            <a:r>
              <a:rPr lang="en-US" dirty="0">
                <a:solidFill>
                  <a:srgbClr val="FF0000"/>
                </a:solidFill>
              </a:rPr>
              <a:t>(You need at least 50GB free hard disk space, 60GB is recommended)</a:t>
            </a:r>
          </a:p>
          <a:p>
            <a:r>
              <a:rPr lang="en-US" dirty="0">
                <a:solidFill>
                  <a:srgbClr val="FF0000"/>
                </a:solidFill>
              </a:rPr>
              <a:t>Please make sure that you have enough disk space </a:t>
            </a:r>
          </a:p>
          <a:p>
            <a:r>
              <a:rPr lang="en-US" dirty="0">
                <a:solidFill>
                  <a:srgbClr val="FF0000"/>
                </a:solidFill>
              </a:rPr>
              <a:t>IF you have Mac computer with M1 processor, this process might not work for you. In that case, contact the instructor.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7132-990D-9D48-A81C-74E9911F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F9DD-F3D8-5B43-86A4-D21EFAEFDA41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DCD5-3CB8-BC42-AD5B-7AE61E38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15EE-6328-5548-BB27-00E3635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6640</TotalTime>
  <Words>2136</Words>
  <Application>Microsoft Macintosh PowerPoint</Application>
  <PresentationFormat>Widescreen</PresentationFormat>
  <Paragraphs>549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Garamond</vt:lpstr>
      <vt:lpstr>Office Theme</vt:lpstr>
      <vt:lpstr>CSC 3210 Computer Organization and  Programming  Lab work 1</vt:lpstr>
      <vt:lpstr>Lab Work 1</vt:lpstr>
      <vt:lpstr>Lab work 1 instructions</vt:lpstr>
      <vt:lpstr>Lab 1 (a)</vt:lpstr>
      <vt:lpstr>Lab 1(a) - Instructions</vt:lpstr>
      <vt:lpstr>Lab 1 - Outline</vt:lpstr>
      <vt:lpstr>Lab Attendance!</vt:lpstr>
      <vt:lpstr>Virtual Machine Setup  (Mac OS users only)</vt:lpstr>
      <vt:lpstr>Outline – Virtual Machine Setup (MacOS users only)</vt:lpstr>
      <vt:lpstr>Install VirtualBox </vt:lpstr>
      <vt:lpstr>Download Windows 10 ISO (1) </vt:lpstr>
      <vt:lpstr>Download Windows 10 ISO (2) </vt:lpstr>
      <vt:lpstr>Download Windows 10 ISO (3) </vt:lpstr>
      <vt:lpstr>Download Windows 10 ISO (4) </vt:lpstr>
      <vt:lpstr>Download Windows 10 ISO (5) </vt:lpstr>
      <vt:lpstr>Create a virtual machine (1)</vt:lpstr>
      <vt:lpstr>Create a virtual machine (2)</vt:lpstr>
      <vt:lpstr>Create a virtual machine (3)</vt:lpstr>
      <vt:lpstr>Create a virtual machine (4)</vt:lpstr>
      <vt:lpstr>Create a virtual machine (5)</vt:lpstr>
      <vt:lpstr>Create a virtual machine (6)</vt:lpstr>
      <vt:lpstr>Create a virtual machine (7)</vt:lpstr>
      <vt:lpstr>Create a virtual machine (8)</vt:lpstr>
      <vt:lpstr>Install Windows 10 in VM (1)</vt:lpstr>
      <vt:lpstr>Install Windows 10 in VM (2)</vt:lpstr>
      <vt:lpstr>Install Windows 10 in VM (3)</vt:lpstr>
      <vt:lpstr>Install Windows 10 in VM (4)</vt:lpstr>
      <vt:lpstr>Install Windows 10 in VM (5)</vt:lpstr>
      <vt:lpstr>Install Windows 10 in VM (6)</vt:lpstr>
      <vt:lpstr>Install Windows 10 in VM (7)</vt:lpstr>
      <vt:lpstr>Install Windows 10 in VM (8)</vt:lpstr>
      <vt:lpstr>Install Windows 10 in VM (9)</vt:lpstr>
      <vt:lpstr>Install Windows 10 in VM (10)</vt:lpstr>
      <vt:lpstr>Install Windows 10 in VM (11)</vt:lpstr>
      <vt:lpstr>Install Windows 10 in VM (12)</vt:lpstr>
      <vt:lpstr>Install Windows 10 in VM (13)</vt:lpstr>
      <vt:lpstr>Install Windows 10 in VM (14)</vt:lpstr>
      <vt:lpstr>Install Windows 10 in VM (15)</vt:lpstr>
      <vt:lpstr>Install Windows 10 in VM (16)</vt:lpstr>
      <vt:lpstr>Optional Software installation in Windows VM</vt:lpstr>
      <vt:lpstr>Install Microsoft Visual Studio</vt:lpstr>
      <vt:lpstr>Visual Studio Setup </vt:lpstr>
      <vt:lpstr>Visual Studio setup</vt:lpstr>
      <vt:lpstr>Visual Studio Setup </vt:lpstr>
      <vt:lpstr>Visual Studio Setup</vt:lpstr>
      <vt:lpstr>Visual Studio Setup</vt:lpstr>
      <vt:lpstr>Visual Studio Setup</vt:lpstr>
      <vt:lpstr>Visual Studio Setup</vt:lpstr>
      <vt:lpstr>Visual Studio Setup</vt:lpstr>
      <vt:lpstr>Visual Studio Setup</vt:lpstr>
      <vt:lpstr>Some Math Recap …</vt:lpstr>
      <vt:lpstr>Examples</vt:lpstr>
      <vt:lpstr>Examples</vt:lpstr>
      <vt:lpstr>Examples</vt:lpstr>
      <vt:lpstr>Examples</vt:lpstr>
      <vt:lpstr>Examples</vt:lpstr>
      <vt:lpstr>Example : Octal to Binary Conversion</vt:lpstr>
      <vt:lpstr>Octal addition </vt:lpstr>
      <vt:lpstr>Practice at home </vt:lpstr>
      <vt:lpstr>Lab 1 (b) : Basic Concepts</vt:lpstr>
      <vt:lpstr>Lab 1 (b) : Submission</vt:lpstr>
      <vt:lpstr>Lab 1 (b): Problem 1</vt:lpstr>
      <vt:lpstr>Lab 1 (b) Problem 2</vt:lpstr>
      <vt:lpstr>Lab 1 (b) Problem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 Programming</dc:title>
  <dc:creator>Microsoft Office User</dc:creator>
  <cp:lastModifiedBy>Microsoft Office User</cp:lastModifiedBy>
  <cp:revision>84</cp:revision>
  <dcterms:created xsi:type="dcterms:W3CDTF">2020-08-22T20:15:13Z</dcterms:created>
  <dcterms:modified xsi:type="dcterms:W3CDTF">2022-01-17T17:42:24Z</dcterms:modified>
</cp:coreProperties>
</file>